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5"/>
  </p:notesMasterIdLst>
  <p:handoutMasterIdLst>
    <p:handoutMasterId r:id="rId6"/>
  </p:handoutMasterIdLst>
  <p:sldIdLst>
    <p:sldId id="1314" r:id="rId3"/>
    <p:sldId id="1315" r:id="rId4"/>
  </p:sldIdLst>
  <p:sldSz cx="9144000" cy="6858000" type="screen4x3"/>
  <p:notesSz cx="7010400" cy="9296400"/>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12" pos="288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9" clrIdx="2"/>
</p:cmAuthorLst>
</file>

<file path=ppt/presProps.xml><?xml version="1.0" encoding="utf-8"?>
<p:presentationPr xmlns:a="http://schemas.openxmlformats.org/drawingml/2006/main" xmlns:r="http://schemas.openxmlformats.org/officeDocument/2006/relationships" xmlns:p="http://schemas.openxmlformats.org/presentationml/2006/main">
  <p:prnPr clrMode="gray"/>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85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EEEAD0-19B2-AD43-9D4A-C5415A7F24E6}" v="41" dt="2020-11-14T04:41:42.2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728" autoAdjust="0"/>
    <p:restoredTop sz="92880" autoAdjust="0"/>
  </p:normalViewPr>
  <p:slideViewPr>
    <p:cSldViewPr showGuides="1">
      <p:cViewPr varScale="1">
        <p:scale>
          <a:sx n="100" d="100"/>
          <a:sy n="100" d="100"/>
        </p:scale>
        <p:origin x="1496" y="1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6" d="100"/>
          <a:sy n="86" d="100"/>
        </p:scale>
        <p:origin x="-3888" y="-96"/>
      </p:cViewPr>
      <p:guideLst>
        <p:guide orient="horz" pos="2928"/>
        <p:guide pos="220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tags" Target="tags/tag1.xml"/><Relationship Id="rId12" Type="http://schemas.openxmlformats.org/officeDocument/2006/relationships/tableStyles" Target="tableStyle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handoutMaster" Target="handoutMasters/handoutMaster1.xml"/><Relationship Id="rId11" Type="http://schemas.openxmlformats.org/officeDocument/2006/relationships/theme" Target="theme/theme1.xml"/><Relationship Id="rId5" Type="http://schemas.openxmlformats.org/officeDocument/2006/relationships/notesMaster" Target="notesMasters/notesMaster1.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6434"/>
          </a:xfrm>
          <a:prstGeom prst="rect">
            <a:avLst/>
          </a:prstGeom>
        </p:spPr>
        <p:txBody>
          <a:bodyPr vert="horz" lIns="93132" tIns="46566" rIns="93132" bIns="46566" rtlCol="0"/>
          <a:lstStyle>
            <a:lvl1pPr algn="l">
              <a:defRPr sz="1300"/>
            </a:lvl1pPr>
          </a:lstStyle>
          <a:p>
            <a:endParaRPr/>
          </a:p>
        </p:txBody>
      </p:sp>
      <p:sp>
        <p:nvSpPr>
          <p:cNvPr id="3" name="Date Placeholder 2"/>
          <p:cNvSpPr>
            <a:spLocks noGrp="1"/>
          </p:cNvSpPr>
          <p:nvPr>
            <p:ph type="dt" sz="quarter" idx="1"/>
          </p:nvPr>
        </p:nvSpPr>
        <p:spPr>
          <a:xfrm>
            <a:off x="3970939" y="1"/>
            <a:ext cx="3037840" cy="466434"/>
          </a:xfrm>
          <a:prstGeom prst="rect">
            <a:avLst/>
          </a:prstGeom>
        </p:spPr>
        <p:txBody>
          <a:bodyPr vert="horz" lIns="93132" tIns="46566" rIns="93132" bIns="46566" rtlCol="0"/>
          <a:lstStyle>
            <a:lvl1pPr algn="r">
              <a:defRPr sz="1300"/>
            </a:lvl1pPr>
          </a:lstStyle>
          <a:p>
            <a:fld id="{FF16D341-6D40-498C-B355-1A6B10FB4029}" type="datetimeFigureOut">
              <a:rPr lang="en-US"/>
              <a:pPr/>
              <a:t>11/19/20</a:t>
            </a:fld>
            <a:endParaRPr/>
          </a:p>
        </p:txBody>
      </p:sp>
      <p:sp>
        <p:nvSpPr>
          <p:cNvPr id="4" name="Footer Placeholder 3"/>
          <p:cNvSpPr>
            <a:spLocks noGrp="1"/>
          </p:cNvSpPr>
          <p:nvPr>
            <p:ph type="ftr" sz="quarter" idx="2"/>
          </p:nvPr>
        </p:nvSpPr>
        <p:spPr>
          <a:xfrm>
            <a:off x="1" y="8829971"/>
            <a:ext cx="3037840" cy="466433"/>
          </a:xfrm>
          <a:prstGeom prst="rect">
            <a:avLst/>
          </a:prstGeom>
        </p:spPr>
        <p:txBody>
          <a:bodyPr vert="horz" lIns="93132" tIns="46566" rIns="93132" bIns="46566" rtlCol="0" anchor="b"/>
          <a:lstStyle>
            <a:lvl1pPr algn="l">
              <a:defRPr sz="1300"/>
            </a:lvl1pPr>
          </a:lstStyle>
          <a:p>
            <a:endParaRPr/>
          </a:p>
        </p:txBody>
      </p:sp>
      <p:sp>
        <p:nvSpPr>
          <p:cNvPr id="5" name="Slide Number Placeholder 4"/>
          <p:cNvSpPr>
            <a:spLocks noGrp="1"/>
          </p:cNvSpPr>
          <p:nvPr>
            <p:ph type="sldNum" sz="quarter" idx="3"/>
          </p:nvPr>
        </p:nvSpPr>
        <p:spPr>
          <a:xfrm>
            <a:off x="3970939" y="8829971"/>
            <a:ext cx="3037840" cy="466433"/>
          </a:xfrm>
          <a:prstGeom prst="rect">
            <a:avLst/>
          </a:prstGeom>
        </p:spPr>
        <p:txBody>
          <a:bodyPr vert="horz" lIns="93132" tIns="46566" rIns="93132" bIns="46566" rtlCol="0" anchor="b"/>
          <a:lstStyle>
            <a:lvl1pPr algn="r">
              <a:defRPr sz="1300"/>
            </a:lvl1pPr>
          </a:lstStyle>
          <a:p>
            <a:fld id="{F3386A95-D0A4-44B9-98DA-3665758D8262}" type="slidenum">
              <a:rPr/>
              <a:pPr/>
              <a:t>‹#›</a:t>
            </a:fld>
            <a:endParaRPr/>
          </a:p>
        </p:txBody>
      </p:sp>
    </p:spTree>
    <p:extLst>
      <p:ext uri="{BB962C8B-B14F-4D97-AF65-F5344CB8AC3E}">
        <p14:creationId xmlns:p14="http://schemas.microsoft.com/office/powerpoint/2010/main" val="346984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0"/>
          </a:xfrm>
          <a:prstGeom prst="rect">
            <a:avLst/>
          </a:prstGeom>
        </p:spPr>
        <p:txBody>
          <a:bodyPr vert="horz" lIns="93132" tIns="46566" rIns="93132" bIns="46566" rtlCol="0"/>
          <a:lstStyle>
            <a:lvl1pPr algn="l">
              <a:defRPr sz="1300"/>
            </a:lvl1pPr>
          </a:lstStyle>
          <a:p>
            <a:endParaRPr/>
          </a:p>
        </p:txBody>
      </p:sp>
      <p:sp>
        <p:nvSpPr>
          <p:cNvPr id="3" name="Date Placeholder 2"/>
          <p:cNvSpPr>
            <a:spLocks noGrp="1"/>
          </p:cNvSpPr>
          <p:nvPr>
            <p:ph type="dt" idx="1"/>
          </p:nvPr>
        </p:nvSpPr>
        <p:spPr>
          <a:xfrm>
            <a:off x="3970939" y="1"/>
            <a:ext cx="3037840" cy="464820"/>
          </a:xfrm>
          <a:prstGeom prst="rect">
            <a:avLst/>
          </a:prstGeom>
        </p:spPr>
        <p:txBody>
          <a:bodyPr vert="horz" lIns="93132" tIns="46566" rIns="93132" bIns="46566" rtlCol="0"/>
          <a:lstStyle>
            <a:lvl1pPr algn="r">
              <a:defRPr sz="1300"/>
            </a:lvl1pPr>
          </a:lstStyle>
          <a:p>
            <a:fld id="{B95E7497-3723-4859-BCC5-41DA474F1359}" type="datetimeFigureOut">
              <a:rPr lang="en-US"/>
              <a:pPr/>
              <a:t>11/19/20</a:t>
            </a:fld>
            <a:endParaRPr/>
          </a:p>
        </p:txBody>
      </p:sp>
      <p:sp>
        <p:nvSpPr>
          <p:cNvPr id="4" name="Slide Image Placeholder 3"/>
          <p:cNvSpPr>
            <a:spLocks noGrp="1" noRot="1" noChangeAspect="1"/>
          </p:cNvSpPr>
          <p:nvPr>
            <p:ph type="sldImg" idx="2"/>
          </p:nvPr>
        </p:nvSpPr>
        <p:spPr>
          <a:xfrm>
            <a:off x="1182688" y="696913"/>
            <a:ext cx="4646612" cy="3486150"/>
          </a:xfrm>
          <a:prstGeom prst="rect">
            <a:avLst/>
          </a:prstGeom>
          <a:noFill/>
          <a:ln w="12700">
            <a:solidFill>
              <a:prstClr val="black"/>
            </a:solidFill>
          </a:ln>
        </p:spPr>
        <p:txBody>
          <a:bodyPr vert="horz" lIns="93132" tIns="46566" rIns="93132" bIns="46566" rtlCol="0" anchor="ctr"/>
          <a:lstStyle/>
          <a:p>
            <a:endParaRPr/>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3132" tIns="46566" rIns="93132" bIns="46566"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1" y="8829967"/>
            <a:ext cx="3037840" cy="464820"/>
          </a:xfrm>
          <a:prstGeom prst="rect">
            <a:avLst/>
          </a:prstGeom>
        </p:spPr>
        <p:txBody>
          <a:bodyPr vert="horz" lIns="93132" tIns="46566" rIns="93132" bIns="46566" rtlCol="0" anchor="b"/>
          <a:lstStyle>
            <a:lvl1pPr algn="l">
              <a:defRPr sz="1300"/>
            </a:lvl1pPr>
          </a:lstStyle>
          <a:p>
            <a:endParaRPr/>
          </a:p>
        </p:txBody>
      </p:sp>
      <p:sp>
        <p:nvSpPr>
          <p:cNvPr id="7" name="Slide Number Placeholder 6"/>
          <p:cNvSpPr>
            <a:spLocks noGrp="1"/>
          </p:cNvSpPr>
          <p:nvPr>
            <p:ph type="sldNum" sz="quarter" idx="5"/>
          </p:nvPr>
        </p:nvSpPr>
        <p:spPr>
          <a:xfrm>
            <a:off x="3970939" y="8829967"/>
            <a:ext cx="3037840" cy="464820"/>
          </a:xfrm>
          <a:prstGeom prst="rect">
            <a:avLst/>
          </a:prstGeom>
        </p:spPr>
        <p:txBody>
          <a:bodyPr vert="horz" lIns="93132" tIns="46566" rIns="93132" bIns="46566" rtlCol="0" anchor="b"/>
          <a:lstStyle>
            <a:lvl1pPr algn="r">
              <a:defRPr sz="1300"/>
            </a:lvl1pPr>
          </a:lstStyle>
          <a:p>
            <a:fld id="{FC3821A9-1C31-4760-BDBC-9A0BA471B1B7}" type="slidenum">
              <a:rPr/>
              <a:pPr/>
              <a:t>‹#›</a:t>
            </a:fld>
            <a:endParaRPr/>
          </a:p>
        </p:txBody>
      </p:sp>
    </p:spTree>
    <p:extLst>
      <p:ext uri="{BB962C8B-B14F-4D97-AF65-F5344CB8AC3E}">
        <p14:creationId xmlns:p14="http://schemas.microsoft.com/office/powerpoint/2010/main" val="3322161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3821A9-1C31-4760-BDBC-9A0BA471B1B7}" type="slidenum">
              <a:rPr lang="en-US" smtClean="0"/>
              <a:pPr/>
              <a:t>1</a:t>
            </a:fld>
            <a:endParaRPr lang="en-US"/>
          </a:p>
        </p:txBody>
      </p:sp>
    </p:spTree>
    <p:extLst>
      <p:ext uri="{BB962C8B-B14F-4D97-AF65-F5344CB8AC3E}">
        <p14:creationId xmlns:p14="http://schemas.microsoft.com/office/powerpoint/2010/main" val="3086803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3821A9-1C31-4760-BDBC-9A0BA471B1B7}" type="slidenum">
              <a:rPr lang="en-US" smtClean="0"/>
              <a:pPr/>
              <a:t>2</a:t>
            </a:fld>
            <a:endParaRPr lang="en-US"/>
          </a:p>
        </p:txBody>
      </p:sp>
    </p:spTree>
    <p:extLst>
      <p:ext uri="{BB962C8B-B14F-4D97-AF65-F5344CB8AC3E}">
        <p14:creationId xmlns:p14="http://schemas.microsoft.com/office/powerpoint/2010/main" val="151349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2106" y="1643064"/>
            <a:ext cx="6859788" cy="2928936"/>
          </a:xfrm>
        </p:spPr>
        <p:txBody>
          <a:bodyPr>
            <a:noAutofit/>
          </a:bodyPr>
          <a:lstStyle>
            <a:lvl1pPr algn="ctr">
              <a:lnSpc>
                <a:spcPct val="80000"/>
              </a:lnSpc>
              <a:defRPr sz="3713">
                <a:solidFill>
                  <a:schemeClr val="tx1">
                    <a:lumMod val="75000"/>
                    <a:lumOff val="25000"/>
                  </a:schemeClr>
                </a:solidFill>
              </a:defRPr>
            </a:lvl1pPr>
          </a:lstStyle>
          <a:p>
            <a:r>
              <a:rPr lang="en-US"/>
              <a:t>Click to edit Master title style</a:t>
            </a:r>
            <a:endParaRPr/>
          </a:p>
        </p:txBody>
      </p:sp>
      <p:sp>
        <p:nvSpPr>
          <p:cNvPr id="3" name="Subtitle 2"/>
          <p:cNvSpPr>
            <a:spLocks noGrp="1"/>
          </p:cNvSpPr>
          <p:nvPr>
            <p:ph type="subTitle" idx="1"/>
          </p:nvPr>
        </p:nvSpPr>
        <p:spPr>
          <a:xfrm>
            <a:off x="1142109" y="4572005"/>
            <a:ext cx="6859786" cy="1066799"/>
          </a:xfrm>
        </p:spPr>
        <p:txBody>
          <a:bodyPr>
            <a:normAutofit/>
          </a:bodyPr>
          <a:lstStyle>
            <a:lvl1pPr marL="0" indent="0" algn="ctr">
              <a:spcBef>
                <a:spcPts val="0"/>
              </a:spcBef>
              <a:buNone/>
              <a:defRPr sz="1350">
                <a:solidFill>
                  <a:schemeClr val="tx1">
                    <a:lumMod val="90000"/>
                    <a:lumOff val="10000"/>
                  </a:schemeClr>
                </a:solidFill>
              </a:defRPr>
            </a:lvl1pPr>
            <a:lvl2pPr marL="257243" indent="0" algn="ctr">
              <a:buNone/>
              <a:defRPr>
                <a:solidFill>
                  <a:schemeClr val="tx1">
                    <a:tint val="75000"/>
                  </a:schemeClr>
                </a:solidFill>
              </a:defRPr>
            </a:lvl2pPr>
            <a:lvl3pPr marL="514487" indent="0" algn="ctr">
              <a:buNone/>
              <a:defRPr>
                <a:solidFill>
                  <a:schemeClr val="tx1">
                    <a:tint val="75000"/>
                  </a:schemeClr>
                </a:solidFill>
              </a:defRPr>
            </a:lvl3pPr>
            <a:lvl4pPr marL="771731" indent="0" algn="ctr">
              <a:buNone/>
              <a:defRPr>
                <a:solidFill>
                  <a:schemeClr val="tx1">
                    <a:tint val="75000"/>
                  </a:schemeClr>
                </a:solidFill>
              </a:defRPr>
            </a:lvl4pPr>
            <a:lvl5pPr marL="1028975" indent="0" algn="ctr">
              <a:buNone/>
              <a:defRPr>
                <a:solidFill>
                  <a:schemeClr val="tx1">
                    <a:tint val="75000"/>
                  </a:schemeClr>
                </a:solidFill>
              </a:defRPr>
            </a:lvl5pPr>
            <a:lvl6pPr marL="1286218" indent="0" algn="ctr">
              <a:buNone/>
              <a:defRPr>
                <a:solidFill>
                  <a:schemeClr val="tx1">
                    <a:tint val="75000"/>
                  </a:schemeClr>
                </a:solidFill>
              </a:defRPr>
            </a:lvl6pPr>
            <a:lvl7pPr marL="1543462" indent="0" algn="ctr">
              <a:buNone/>
              <a:defRPr>
                <a:solidFill>
                  <a:schemeClr val="tx1">
                    <a:tint val="75000"/>
                  </a:schemeClr>
                </a:solidFill>
              </a:defRPr>
            </a:lvl7pPr>
            <a:lvl8pPr marL="1800705" indent="0" algn="ctr">
              <a:buNone/>
              <a:defRPr>
                <a:solidFill>
                  <a:schemeClr val="tx1">
                    <a:tint val="75000"/>
                  </a:schemeClr>
                </a:solidFill>
              </a:defRPr>
            </a:lvl8pPr>
            <a:lvl9pPr marL="2057949"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A753D76A-AFCE-4D96-B917-CBEF96F7D1EB}" type="datetimeFigureOut">
              <a:rPr lang="en-US"/>
              <a:pPr/>
              <a:t>11/19/20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992594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53D76A-AFCE-4D96-B917-CBEF96F7D1EB}" type="datetimeFigureOut">
              <a:rPr lang="en-US"/>
              <a:pPr/>
              <a:t>11/19/20</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3543250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959" y="1462088"/>
            <a:ext cx="2343761" cy="1966912"/>
          </a:xfrm>
        </p:spPr>
        <p:txBody>
          <a:bodyPr anchor="b">
            <a:normAutofit/>
          </a:bodyPr>
          <a:lstStyle>
            <a:lvl1pPr algn="l">
              <a:defRPr sz="2026" b="0"/>
            </a:lvl1pPr>
          </a:lstStyle>
          <a:p>
            <a:r>
              <a:rPr lang="en-US"/>
              <a:t>Click to edit Master title style</a:t>
            </a:r>
            <a:endParaRPr/>
          </a:p>
        </p:txBody>
      </p:sp>
      <p:sp>
        <p:nvSpPr>
          <p:cNvPr id="3" name="Content Placeholder 2"/>
          <p:cNvSpPr>
            <a:spLocks noGrp="1"/>
          </p:cNvSpPr>
          <p:nvPr>
            <p:ph idx="1"/>
          </p:nvPr>
        </p:nvSpPr>
        <p:spPr>
          <a:xfrm>
            <a:off x="856285" y="685800"/>
            <a:ext cx="4859015" cy="5486400"/>
          </a:xfrm>
        </p:spPr>
        <p:txBody>
          <a:bodyPr>
            <a:normAutofit/>
          </a:bodyPr>
          <a:lstStyle>
            <a:lvl1pPr>
              <a:defRPr sz="1125"/>
            </a:lvl1pPr>
            <a:lvl2pPr>
              <a:defRPr sz="1013"/>
            </a:lvl2pPr>
            <a:lvl3pPr>
              <a:defRPr sz="900"/>
            </a:lvl3pPr>
            <a:lvl4pPr>
              <a:defRPr sz="788"/>
            </a:lvl4pPr>
            <a:lvl5pPr>
              <a:defRPr sz="788"/>
            </a:lvl5pPr>
            <a:lvl6pPr>
              <a:defRPr sz="788"/>
            </a:lvl6pPr>
            <a:lvl7pPr>
              <a:defRPr sz="788"/>
            </a:lvl7pPr>
            <a:lvl8pPr>
              <a:defRPr sz="788"/>
            </a:lvl8pPr>
            <a:lvl9pPr>
              <a:defRPr sz="7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5943959" y="3429000"/>
            <a:ext cx="2343761" cy="1828800"/>
          </a:xfrm>
        </p:spPr>
        <p:txBody>
          <a:bodyPr>
            <a:normAutofit/>
          </a:bodyPr>
          <a:lstStyle>
            <a:lvl1pPr marL="0" indent="0">
              <a:spcBef>
                <a:spcPts val="675"/>
              </a:spcBef>
              <a:buNone/>
              <a:defRPr sz="900"/>
            </a:lvl1pPr>
            <a:lvl2pPr marL="257243" indent="0">
              <a:buNone/>
              <a:defRPr sz="675"/>
            </a:lvl2pPr>
            <a:lvl3pPr marL="514487" indent="0">
              <a:buNone/>
              <a:defRPr sz="563"/>
            </a:lvl3pPr>
            <a:lvl4pPr marL="771731" indent="0">
              <a:buNone/>
              <a:defRPr sz="506"/>
            </a:lvl4pPr>
            <a:lvl5pPr marL="1028975" indent="0">
              <a:buNone/>
              <a:defRPr sz="506"/>
            </a:lvl5pPr>
            <a:lvl6pPr marL="1286218" indent="0">
              <a:buNone/>
              <a:defRPr sz="506"/>
            </a:lvl6pPr>
            <a:lvl7pPr marL="1543462" indent="0">
              <a:buNone/>
              <a:defRPr sz="506"/>
            </a:lvl7pPr>
            <a:lvl8pPr marL="1800705" indent="0">
              <a:buNone/>
              <a:defRPr sz="506"/>
            </a:lvl8pPr>
            <a:lvl9pPr marL="2057949" indent="0">
              <a:buNone/>
              <a:defRPr sz="506"/>
            </a:lvl9pPr>
          </a:lstStyle>
          <a:p>
            <a:pPr lvl="0"/>
            <a:r>
              <a:rPr lang="en-US"/>
              <a:t>Click to edit Master text styles</a:t>
            </a:r>
          </a:p>
        </p:txBody>
      </p:sp>
      <p:sp>
        <p:nvSpPr>
          <p:cNvPr id="5" name="Date Placeholder 4"/>
          <p:cNvSpPr>
            <a:spLocks noGrp="1"/>
          </p:cNvSpPr>
          <p:nvPr>
            <p:ph type="dt" sz="half" idx="10"/>
          </p:nvPr>
        </p:nvSpPr>
        <p:spPr/>
        <p:txBody>
          <a:bodyPr/>
          <a:lstStyle/>
          <a:p>
            <a:fld id="{A753D76A-AFCE-4D96-B917-CBEF96F7D1EB}" type="datetimeFigureOut">
              <a:rPr lang="en-US"/>
              <a:pPr/>
              <a:t>11/19/20</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706392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ectangle 14"/>
          <p:cNvSpPr/>
          <p:nvPr/>
        </p:nvSpPr>
        <p:spPr bwMode="gray">
          <a:xfrm rot="120000">
            <a:off x="5308968" y="1690870"/>
            <a:ext cx="3528943" cy="3551805"/>
          </a:xfrm>
          <a:prstGeom prst="rect">
            <a:avLst/>
          </a:prstGeom>
          <a:solidFill>
            <a:schemeClr val="bg1"/>
          </a:solidFill>
          <a:ln w="190500">
            <a:noFill/>
            <a:miter lim="800000"/>
          </a:ln>
          <a:effectLst>
            <a:outerShdw blurRad="88900" algn="c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013"/>
          </a:p>
        </p:txBody>
      </p:sp>
      <p:sp>
        <p:nvSpPr>
          <p:cNvPr id="10" name="Rectangle 9"/>
          <p:cNvSpPr/>
          <p:nvPr/>
        </p:nvSpPr>
        <p:spPr bwMode="gray">
          <a:xfrm>
            <a:off x="304800" y="20580"/>
            <a:ext cx="4579180" cy="6858000"/>
          </a:xfrm>
          <a:prstGeom prst="rect">
            <a:avLst/>
          </a:prstGeom>
          <a:solidFill>
            <a:schemeClr val="bg1"/>
          </a:solidFill>
          <a:ln w="1524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013"/>
          </a:p>
        </p:txBody>
      </p:sp>
      <p:cxnSp>
        <p:nvCxnSpPr>
          <p:cNvPr id="11" name="Straight Connector 10"/>
          <p:cNvCxnSpPr/>
          <p:nvPr/>
        </p:nvCxnSpPr>
        <p:spPr>
          <a:xfrm>
            <a:off x="304800"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cxnSp>
        <p:nvCxnSpPr>
          <p:cNvPr id="9" name="Straight Connector 8"/>
          <p:cNvCxnSpPr/>
          <p:nvPr/>
        </p:nvCxnSpPr>
        <p:spPr>
          <a:xfrm>
            <a:off x="4871280"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sp>
        <p:nvSpPr>
          <p:cNvPr id="2" name="Title 1"/>
          <p:cNvSpPr>
            <a:spLocks noGrp="1"/>
          </p:cNvSpPr>
          <p:nvPr>
            <p:ph type="title"/>
          </p:nvPr>
        </p:nvSpPr>
        <p:spPr>
          <a:xfrm>
            <a:off x="5943959" y="1643068"/>
            <a:ext cx="2343761" cy="2776537"/>
          </a:xfrm>
        </p:spPr>
        <p:txBody>
          <a:bodyPr anchor="b">
            <a:normAutofit/>
          </a:bodyPr>
          <a:lstStyle>
            <a:lvl1pPr algn="l">
              <a:defRPr sz="2026" b="0"/>
            </a:lvl1pPr>
          </a:lstStyle>
          <a:p>
            <a:r>
              <a:rPr lang="en-US"/>
              <a:t>Click to edit Master title style</a:t>
            </a:r>
            <a:endParaRPr/>
          </a:p>
        </p:txBody>
      </p:sp>
      <p:sp>
        <p:nvSpPr>
          <p:cNvPr id="3" name="Picture Placeholder 2"/>
          <p:cNvSpPr>
            <a:spLocks noGrp="1"/>
          </p:cNvSpPr>
          <p:nvPr>
            <p:ph type="pic" idx="1"/>
          </p:nvPr>
        </p:nvSpPr>
        <p:spPr bwMode="gray">
          <a:xfrm>
            <a:off x="5341844" y="1760345"/>
            <a:ext cx="3403740" cy="3440417"/>
          </a:xfrm>
          <a:solidFill>
            <a:srgbClr val="FFFFFF">
              <a:shade val="85000"/>
            </a:srgbClr>
          </a:solidFill>
          <a:ln w="152400" cap="flat" cmpd="sng">
            <a:solidFill>
              <a:srgbClr val="FFFFFF"/>
            </a:solidFill>
            <a:miter lim="800000"/>
          </a:ln>
          <a:effectLst>
            <a:outerShdw blurRad="88900" sx="101000" sy="101000" algn="tl" rotWithShape="0">
              <a:schemeClr val="accent1">
                <a:lumMod val="50000"/>
                <a:alpha val="15000"/>
              </a:schemeClr>
            </a:outerShdw>
          </a:effectLst>
          <a:scene3d>
            <a:camera prst="orthographicFront"/>
            <a:lightRig rig="twoPt" dir="t">
              <a:rot lat="0" lon="0" rev="7200000"/>
            </a:lightRig>
          </a:scene3d>
          <a:sp3d prstMaterial="matte">
            <a:bevelT w="25400" h="19050"/>
            <a:contourClr>
              <a:srgbClr val="FFFFFF"/>
            </a:contourClr>
          </a:sp3d>
        </p:spPr>
        <p:txBody>
          <a:bodyPr tIns="457200">
            <a:normAutofit/>
          </a:bodyPr>
          <a:lstStyle>
            <a:lvl1pPr marL="0" indent="0" algn="ctr">
              <a:buNone/>
              <a:defRPr sz="1350"/>
            </a:lvl1pPr>
            <a:lvl2pPr marL="257243" indent="0">
              <a:buNone/>
              <a:defRPr sz="1576"/>
            </a:lvl2pPr>
            <a:lvl3pPr marL="514487" indent="0">
              <a:buNone/>
              <a:defRPr sz="1350"/>
            </a:lvl3pPr>
            <a:lvl4pPr marL="771731" indent="0">
              <a:buNone/>
              <a:defRPr sz="1125"/>
            </a:lvl4pPr>
            <a:lvl5pPr marL="1028975" indent="0">
              <a:buNone/>
              <a:defRPr sz="1125"/>
            </a:lvl5pPr>
            <a:lvl6pPr marL="1286218" indent="0">
              <a:buNone/>
              <a:defRPr sz="1125"/>
            </a:lvl6pPr>
            <a:lvl7pPr marL="1543462" indent="0">
              <a:buNone/>
              <a:defRPr sz="1125"/>
            </a:lvl7pPr>
            <a:lvl8pPr marL="1800705" indent="0">
              <a:buNone/>
              <a:defRPr sz="1125"/>
            </a:lvl8pPr>
            <a:lvl9pPr marL="2057949" indent="0">
              <a:buNone/>
              <a:defRPr sz="1125"/>
            </a:lvl9pPr>
          </a:lstStyle>
          <a:p>
            <a:r>
              <a:rPr lang="en-US"/>
              <a:t>Click icon to add picture</a:t>
            </a:r>
            <a:endParaRPr/>
          </a:p>
        </p:txBody>
      </p:sp>
      <p:sp>
        <p:nvSpPr>
          <p:cNvPr id="4" name="Text Placeholder 3"/>
          <p:cNvSpPr>
            <a:spLocks noGrp="1"/>
          </p:cNvSpPr>
          <p:nvPr>
            <p:ph type="body" sz="half" idx="2"/>
          </p:nvPr>
        </p:nvSpPr>
        <p:spPr>
          <a:xfrm>
            <a:off x="1121246" y="381000"/>
            <a:ext cx="2953362" cy="5943600"/>
          </a:xfrm>
        </p:spPr>
        <p:txBody>
          <a:bodyPr>
            <a:normAutofit/>
          </a:bodyPr>
          <a:lstStyle>
            <a:lvl1pPr marL="0" indent="0">
              <a:spcBef>
                <a:spcPts val="675"/>
              </a:spcBef>
              <a:buNone/>
              <a:defRPr sz="900"/>
            </a:lvl1pPr>
            <a:lvl2pPr marL="257243" indent="0">
              <a:buNone/>
              <a:defRPr sz="675"/>
            </a:lvl2pPr>
            <a:lvl3pPr marL="514487" indent="0">
              <a:buNone/>
              <a:defRPr sz="563"/>
            </a:lvl3pPr>
            <a:lvl4pPr marL="771731" indent="0">
              <a:buNone/>
              <a:defRPr sz="506"/>
            </a:lvl4pPr>
            <a:lvl5pPr marL="1028975" indent="0">
              <a:buNone/>
              <a:defRPr sz="506"/>
            </a:lvl5pPr>
            <a:lvl6pPr marL="1286218" indent="0">
              <a:buNone/>
              <a:defRPr sz="506"/>
            </a:lvl6pPr>
            <a:lvl7pPr marL="1543462" indent="0">
              <a:buNone/>
              <a:defRPr sz="506"/>
            </a:lvl7pPr>
            <a:lvl8pPr marL="1800705" indent="0">
              <a:buNone/>
              <a:defRPr sz="506"/>
            </a:lvl8pPr>
            <a:lvl9pPr marL="2057949" indent="0">
              <a:buNone/>
              <a:defRPr sz="506"/>
            </a:lvl9pPr>
          </a:lstStyle>
          <a:p>
            <a:pPr lvl="0"/>
            <a:r>
              <a:rPr lang="en-US" dirty="0"/>
              <a:t>Click to edit Master text styles</a:t>
            </a:r>
          </a:p>
        </p:txBody>
      </p:sp>
      <p:sp>
        <p:nvSpPr>
          <p:cNvPr id="12" name="Date Placeholder 11"/>
          <p:cNvSpPr>
            <a:spLocks noGrp="1"/>
          </p:cNvSpPr>
          <p:nvPr>
            <p:ph type="dt" sz="half" idx="10"/>
          </p:nvPr>
        </p:nvSpPr>
        <p:spPr/>
        <p:txBody>
          <a:bodyPr/>
          <a:lstStyle/>
          <a:p>
            <a:fld id="{A753D76A-AFCE-4D96-B917-CBEF96F7D1EB}" type="datetimeFigureOut">
              <a:rPr lang="en-US"/>
              <a:pPr/>
              <a:t>11/19/20</a:t>
            </a:fld>
            <a:endParaRPr/>
          </a:p>
        </p:txBody>
      </p:sp>
      <p:sp>
        <p:nvSpPr>
          <p:cNvPr id="13" name="Footer Placeholder 12"/>
          <p:cNvSpPr>
            <a:spLocks noGrp="1"/>
          </p:cNvSpPr>
          <p:nvPr>
            <p:ph type="ftr" sz="quarter" idx="11"/>
          </p:nvPr>
        </p:nvSpPr>
        <p:spPr/>
        <p:txBody>
          <a:bodyPr/>
          <a:lstStyle/>
          <a:p>
            <a:endParaRPr/>
          </a:p>
        </p:txBody>
      </p:sp>
      <p:sp>
        <p:nvSpPr>
          <p:cNvPr id="14" name="Slide Number Placeholder 13"/>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2955473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A753D76A-AFCE-4D96-B917-CBEF96F7D1EB}" type="datetimeFigureOut">
              <a:rPr lang="en-US"/>
              <a:pPr/>
              <a:t>11/19/20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3034875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762" y="685801"/>
            <a:ext cx="1371958"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856285" y="685800"/>
            <a:ext cx="5945147"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A753D76A-AFCE-4D96-B917-CBEF96F7D1EB}" type="datetimeFigureOut">
              <a:rPr lang="en-US"/>
              <a:pPr/>
              <a:t>11/19/20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121322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with Pictures">
    <p:spTree>
      <p:nvGrpSpPr>
        <p:cNvPr id="1" name=""/>
        <p:cNvGrpSpPr/>
        <p:nvPr/>
      </p:nvGrpSpPr>
      <p:grpSpPr>
        <a:xfrm>
          <a:off x="0" y="0"/>
          <a:ext cx="0" cy="0"/>
          <a:chOff x="0" y="0"/>
          <a:chExt cx="0" cy="0"/>
        </a:xfrm>
      </p:grpSpPr>
      <p:sp>
        <p:nvSpPr>
          <p:cNvPr id="14" name="Rectangle 13"/>
          <p:cNvSpPr/>
          <p:nvPr userDrawn="1"/>
        </p:nvSpPr>
        <p:spPr>
          <a:xfrm>
            <a:off x="0" y="0"/>
            <a:ext cx="9144000" cy="685800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bwMode="gray">
          <a:xfrm rot="120000">
            <a:off x="3451454" y="740348"/>
            <a:ext cx="2210835" cy="3684469"/>
          </a:xfrm>
          <a:prstGeom prst="rect">
            <a:avLst/>
          </a:prstGeom>
          <a:solidFill>
            <a:schemeClr val="bg1"/>
          </a:solidFill>
          <a:ln w="1905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013"/>
          </a:p>
        </p:txBody>
      </p:sp>
      <p:sp>
        <p:nvSpPr>
          <p:cNvPr id="8" name="Rectangle 7"/>
          <p:cNvSpPr/>
          <p:nvPr/>
        </p:nvSpPr>
        <p:spPr bwMode="gray">
          <a:xfrm rot="185582">
            <a:off x="1061210" y="762628"/>
            <a:ext cx="2210835" cy="3684469"/>
          </a:xfrm>
          <a:prstGeom prst="rect">
            <a:avLst/>
          </a:prstGeom>
          <a:solidFill>
            <a:schemeClr val="bg1"/>
          </a:solidFill>
          <a:ln w="1905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013"/>
          </a:p>
        </p:txBody>
      </p:sp>
      <p:sp>
        <p:nvSpPr>
          <p:cNvPr id="9" name="Rectangle 8"/>
          <p:cNvSpPr/>
          <p:nvPr/>
        </p:nvSpPr>
        <p:spPr bwMode="gray">
          <a:xfrm rot="21480000">
            <a:off x="5832965" y="727482"/>
            <a:ext cx="2210835" cy="3684469"/>
          </a:xfrm>
          <a:prstGeom prst="rect">
            <a:avLst/>
          </a:prstGeom>
          <a:solidFill>
            <a:schemeClr val="bg1"/>
          </a:solidFill>
          <a:ln w="1905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013"/>
          </a:p>
        </p:txBody>
      </p:sp>
      <p:sp>
        <p:nvSpPr>
          <p:cNvPr id="4" name="Date Placeholder 3"/>
          <p:cNvSpPr>
            <a:spLocks noGrp="1"/>
          </p:cNvSpPr>
          <p:nvPr>
            <p:ph type="dt" sz="half" idx="10"/>
          </p:nvPr>
        </p:nvSpPr>
        <p:spPr/>
        <p:txBody>
          <a:bodyPr/>
          <a:lstStyle/>
          <a:p>
            <a:fld id="{A753D76A-AFCE-4D96-B917-CBEF96F7D1EB}" type="datetimeFigureOut">
              <a:rPr lang="en-US"/>
              <a:pPr/>
              <a:t>11/19/20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25A965E-3C11-4F28-82DC-E30D63FAC43C}" type="slidenum">
              <a:rPr/>
              <a:pPr/>
              <a:t>‹#›</a:t>
            </a:fld>
            <a:endParaRPr/>
          </a:p>
        </p:txBody>
      </p:sp>
      <p:sp>
        <p:nvSpPr>
          <p:cNvPr id="11" name="Picture Placeholder 10"/>
          <p:cNvSpPr>
            <a:spLocks noGrp="1"/>
          </p:cNvSpPr>
          <p:nvPr>
            <p:ph type="pic" sz="quarter" idx="13"/>
          </p:nvPr>
        </p:nvSpPr>
        <p:spPr bwMode="gray">
          <a:xfrm>
            <a:off x="1226234" y="917753"/>
            <a:ext cx="1944797" cy="3314700"/>
          </a:xfrm>
          <a:solidFill>
            <a:schemeClr val="bg1">
              <a:lumMod val="95000"/>
            </a:schemeClr>
          </a:solidFill>
          <a:ln w="152400">
            <a:solidFill>
              <a:schemeClr val="bg1"/>
            </a:solidFill>
            <a:miter lim="800000"/>
          </a:ln>
          <a:effectLst>
            <a:outerShdw blurRad="88900" sx="101000" sy="101000" algn="tl" rotWithShape="0">
              <a:schemeClr val="accent1">
                <a:lumMod val="50000"/>
                <a:alpha val="15000"/>
              </a:schemeClr>
            </a:outerShdw>
          </a:effectLst>
        </p:spPr>
        <p:txBody>
          <a:bodyPr tIns="457200"/>
          <a:lstStyle>
            <a:lvl1pPr marL="25724" indent="0" algn="ctr">
              <a:buNone/>
              <a:defRPr/>
            </a:lvl1pPr>
          </a:lstStyle>
          <a:p>
            <a:r>
              <a:rPr lang="en-US"/>
              <a:t>Click icon to add picture</a:t>
            </a:r>
            <a:endParaRPr/>
          </a:p>
        </p:txBody>
      </p:sp>
      <p:sp>
        <p:nvSpPr>
          <p:cNvPr id="12" name="Picture Placeholder 10"/>
          <p:cNvSpPr>
            <a:spLocks noGrp="1"/>
          </p:cNvSpPr>
          <p:nvPr>
            <p:ph type="pic" sz="quarter" idx="14"/>
          </p:nvPr>
        </p:nvSpPr>
        <p:spPr bwMode="gray">
          <a:xfrm>
            <a:off x="3591568" y="917753"/>
            <a:ext cx="1944797" cy="3314700"/>
          </a:xfrm>
          <a:solidFill>
            <a:schemeClr val="bg1">
              <a:lumMod val="95000"/>
            </a:schemeClr>
          </a:solidFill>
          <a:ln w="152400">
            <a:solidFill>
              <a:schemeClr val="bg1"/>
            </a:solidFill>
            <a:miter lim="800000"/>
          </a:ln>
          <a:effectLst>
            <a:outerShdw blurRad="88900" sx="101000" sy="101000" algn="tl" rotWithShape="0">
              <a:schemeClr val="accent1">
                <a:lumMod val="50000"/>
                <a:alpha val="15000"/>
              </a:schemeClr>
            </a:outerShdw>
          </a:effectLst>
        </p:spPr>
        <p:txBody>
          <a:bodyPr tIns="457200"/>
          <a:lstStyle>
            <a:lvl1pPr marL="25724" indent="0" algn="ctr">
              <a:buNone/>
              <a:defRPr/>
            </a:lvl1pPr>
          </a:lstStyle>
          <a:p>
            <a:r>
              <a:rPr lang="en-US"/>
              <a:t>Click icon to add picture</a:t>
            </a:r>
            <a:endParaRPr/>
          </a:p>
        </p:txBody>
      </p:sp>
      <p:sp>
        <p:nvSpPr>
          <p:cNvPr id="13" name="Picture Placeholder 10"/>
          <p:cNvSpPr>
            <a:spLocks noGrp="1"/>
          </p:cNvSpPr>
          <p:nvPr>
            <p:ph type="pic" sz="quarter" idx="15"/>
          </p:nvPr>
        </p:nvSpPr>
        <p:spPr bwMode="gray">
          <a:xfrm>
            <a:off x="5956901" y="917758"/>
            <a:ext cx="1944797" cy="3314701"/>
          </a:xfrm>
          <a:solidFill>
            <a:schemeClr val="bg1">
              <a:lumMod val="95000"/>
            </a:schemeClr>
          </a:solidFill>
          <a:ln w="152400">
            <a:solidFill>
              <a:schemeClr val="bg1"/>
            </a:solidFill>
            <a:miter lim="800000"/>
          </a:ln>
          <a:effectLst>
            <a:outerShdw blurRad="88900" sx="101000" sy="101000" algn="tl" rotWithShape="0">
              <a:schemeClr val="accent1">
                <a:lumMod val="50000"/>
                <a:alpha val="15000"/>
              </a:schemeClr>
            </a:outerShdw>
          </a:effectLst>
        </p:spPr>
        <p:txBody>
          <a:bodyPr tIns="457200"/>
          <a:lstStyle>
            <a:lvl1pPr marL="25724" indent="0" algn="ctr">
              <a:buNone/>
              <a:defRPr/>
            </a:lvl1pPr>
          </a:lstStyle>
          <a:p>
            <a:r>
              <a:rPr lang="en-US"/>
              <a:t>Click icon to add picture</a:t>
            </a:r>
            <a:endParaRPr/>
          </a:p>
        </p:txBody>
      </p:sp>
      <p:sp>
        <p:nvSpPr>
          <p:cNvPr id="3" name="Subtitle 2"/>
          <p:cNvSpPr>
            <a:spLocks noGrp="1"/>
          </p:cNvSpPr>
          <p:nvPr>
            <p:ph type="subTitle" idx="1"/>
          </p:nvPr>
        </p:nvSpPr>
        <p:spPr>
          <a:xfrm>
            <a:off x="1142109" y="5791200"/>
            <a:ext cx="6859786" cy="457200"/>
          </a:xfrm>
        </p:spPr>
        <p:txBody>
          <a:bodyPr wrap="square">
            <a:normAutofit/>
          </a:bodyPr>
          <a:lstStyle>
            <a:lvl1pPr marL="0" indent="0" algn="ctr">
              <a:spcBef>
                <a:spcPts val="0"/>
              </a:spcBef>
              <a:buNone/>
              <a:defRPr sz="1350">
                <a:solidFill>
                  <a:schemeClr val="tx1">
                    <a:lumMod val="90000"/>
                    <a:lumOff val="10000"/>
                  </a:schemeClr>
                </a:solidFill>
              </a:defRPr>
            </a:lvl1pPr>
            <a:lvl2pPr marL="257243" indent="0" algn="ctr">
              <a:buNone/>
              <a:defRPr>
                <a:solidFill>
                  <a:schemeClr val="tx1">
                    <a:tint val="75000"/>
                  </a:schemeClr>
                </a:solidFill>
              </a:defRPr>
            </a:lvl2pPr>
            <a:lvl3pPr marL="514487" indent="0" algn="ctr">
              <a:buNone/>
              <a:defRPr>
                <a:solidFill>
                  <a:schemeClr val="tx1">
                    <a:tint val="75000"/>
                  </a:schemeClr>
                </a:solidFill>
              </a:defRPr>
            </a:lvl3pPr>
            <a:lvl4pPr marL="771731" indent="0" algn="ctr">
              <a:buNone/>
              <a:defRPr>
                <a:solidFill>
                  <a:schemeClr val="tx1">
                    <a:tint val="75000"/>
                  </a:schemeClr>
                </a:solidFill>
              </a:defRPr>
            </a:lvl4pPr>
            <a:lvl5pPr marL="1028975" indent="0" algn="ctr">
              <a:buNone/>
              <a:defRPr>
                <a:solidFill>
                  <a:schemeClr val="tx1">
                    <a:tint val="75000"/>
                  </a:schemeClr>
                </a:solidFill>
              </a:defRPr>
            </a:lvl5pPr>
            <a:lvl6pPr marL="1286218" indent="0" algn="ctr">
              <a:buNone/>
              <a:defRPr>
                <a:solidFill>
                  <a:schemeClr val="tx1">
                    <a:tint val="75000"/>
                  </a:schemeClr>
                </a:solidFill>
              </a:defRPr>
            </a:lvl6pPr>
            <a:lvl7pPr marL="1543462" indent="0" algn="ctr">
              <a:buNone/>
              <a:defRPr>
                <a:solidFill>
                  <a:schemeClr val="tx1">
                    <a:tint val="75000"/>
                  </a:schemeClr>
                </a:solidFill>
              </a:defRPr>
            </a:lvl7pPr>
            <a:lvl8pPr marL="1800705" indent="0" algn="ctr">
              <a:buNone/>
              <a:defRPr>
                <a:solidFill>
                  <a:schemeClr val="tx1">
                    <a:tint val="75000"/>
                  </a:schemeClr>
                </a:solidFill>
              </a:defRPr>
            </a:lvl8pPr>
            <a:lvl9pPr marL="2057949" indent="0" algn="ctr">
              <a:buNone/>
              <a:defRPr>
                <a:solidFill>
                  <a:schemeClr val="tx1">
                    <a:tint val="75000"/>
                  </a:schemeClr>
                </a:solidFill>
              </a:defRPr>
            </a:lvl9pPr>
          </a:lstStyle>
          <a:p>
            <a:r>
              <a:rPr lang="en-US"/>
              <a:t>Click to edit Master subtitle style</a:t>
            </a:r>
            <a:endParaRPr/>
          </a:p>
        </p:txBody>
      </p:sp>
      <p:sp>
        <p:nvSpPr>
          <p:cNvPr id="2" name="Title 1"/>
          <p:cNvSpPr>
            <a:spLocks noGrp="1"/>
          </p:cNvSpPr>
          <p:nvPr>
            <p:ph type="ctrTitle"/>
          </p:nvPr>
        </p:nvSpPr>
        <p:spPr>
          <a:xfrm>
            <a:off x="1142106" y="4843464"/>
            <a:ext cx="6859788" cy="947736"/>
          </a:xfrm>
        </p:spPr>
        <p:txBody>
          <a:bodyPr>
            <a:normAutofit/>
          </a:bodyPr>
          <a:lstStyle>
            <a:lvl1pPr algn="ctr">
              <a:lnSpc>
                <a:spcPct val="80000"/>
              </a:lnSpc>
              <a:defRPr sz="3713">
                <a:solidFill>
                  <a:schemeClr val="tx1">
                    <a:lumMod val="75000"/>
                    <a:lumOff val="25000"/>
                  </a:schemeClr>
                </a:solidFill>
              </a:defRPr>
            </a:lvl1pPr>
          </a:lstStyle>
          <a:p>
            <a:r>
              <a:rPr lang="en-US"/>
              <a:t>Click to edit Master title style</a:t>
            </a:r>
            <a:endParaRPr/>
          </a:p>
        </p:txBody>
      </p:sp>
    </p:spTree>
    <p:extLst>
      <p:ext uri="{BB962C8B-B14F-4D97-AF65-F5344CB8AC3E}">
        <p14:creationId xmlns:p14="http://schemas.microsoft.com/office/powerpoint/2010/main" val="311100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lternate Title Slide with Picture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53D76A-AFCE-4D96-B917-CBEF96F7D1EB}" type="datetimeFigureOut">
              <a:rPr lang="en-US"/>
              <a:pPr/>
              <a:t>11/19/20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25A965E-3C11-4F28-82DC-E30D63FAC43C}" type="slidenum">
              <a:rPr/>
              <a:pPr/>
              <a:t>‹#›</a:t>
            </a:fld>
            <a:endParaRPr/>
          </a:p>
        </p:txBody>
      </p:sp>
      <p:sp>
        <p:nvSpPr>
          <p:cNvPr id="11" name="Picture Placeholder 10"/>
          <p:cNvSpPr>
            <a:spLocks noGrp="1"/>
          </p:cNvSpPr>
          <p:nvPr>
            <p:ph type="pic" sz="quarter" idx="13"/>
          </p:nvPr>
        </p:nvSpPr>
        <p:spPr>
          <a:xfrm>
            <a:off x="1390180" y="685800"/>
            <a:ext cx="2057936" cy="3913632"/>
          </a:xfrm>
          <a:solidFill>
            <a:schemeClr val="bg1">
              <a:lumMod val="95000"/>
            </a:schemeClr>
          </a:solidFill>
          <a:ln w="127000">
            <a:noFill/>
            <a:miter lim="800000"/>
          </a:ln>
          <a:effectLst>
            <a:outerShdw blurRad="88900" sx="101000" sy="101000" algn="ctr" rotWithShape="0">
              <a:schemeClr val="accent1">
                <a:lumMod val="50000"/>
                <a:alpha val="15000"/>
              </a:schemeClr>
            </a:outerShdw>
          </a:effectLst>
        </p:spPr>
        <p:txBody>
          <a:bodyPr tIns="457200"/>
          <a:lstStyle>
            <a:lvl1pPr marL="0" indent="0" algn="ctr">
              <a:buNone/>
              <a:defRPr/>
            </a:lvl1pPr>
          </a:lstStyle>
          <a:p>
            <a:r>
              <a:rPr lang="en-US"/>
              <a:t>Click icon to add picture</a:t>
            </a:r>
            <a:endParaRPr/>
          </a:p>
        </p:txBody>
      </p:sp>
      <p:sp>
        <p:nvSpPr>
          <p:cNvPr id="12" name="Picture Placeholder 10"/>
          <p:cNvSpPr>
            <a:spLocks noGrp="1"/>
          </p:cNvSpPr>
          <p:nvPr>
            <p:ph type="pic" sz="quarter" idx="14"/>
          </p:nvPr>
        </p:nvSpPr>
        <p:spPr>
          <a:xfrm>
            <a:off x="3543034" y="685800"/>
            <a:ext cx="2057936" cy="3913632"/>
          </a:xfrm>
          <a:solidFill>
            <a:schemeClr val="bg1">
              <a:lumMod val="95000"/>
            </a:schemeClr>
          </a:solidFill>
          <a:ln w="127000">
            <a:noFill/>
            <a:miter lim="800000"/>
          </a:ln>
          <a:effectLst>
            <a:outerShdw blurRad="88900" sx="101000" sy="101000" algn="ctr" rotWithShape="0">
              <a:schemeClr val="accent1">
                <a:lumMod val="50000"/>
                <a:alpha val="15000"/>
              </a:schemeClr>
            </a:outerShdw>
          </a:effectLst>
        </p:spPr>
        <p:txBody>
          <a:bodyPr vert="horz" lIns="91440" tIns="457200" rIns="91440" bIns="45720" rtlCol="0">
            <a:normAutofit/>
          </a:bodyPr>
          <a:lstStyle>
            <a:lvl1pPr marL="0" indent="-128622" algn="ctr">
              <a:buNone/>
              <a:defRPr/>
            </a:lvl1pPr>
          </a:lstStyle>
          <a:p>
            <a:pPr marL="25724" lvl="0" indent="0" algn="ctr"/>
            <a:r>
              <a:rPr lang="en-US"/>
              <a:t>Click icon to add picture</a:t>
            </a:r>
            <a:endParaRPr/>
          </a:p>
        </p:txBody>
      </p:sp>
      <p:sp>
        <p:nvSpPr>
          <p:cNvPr id="13" name="Picture Placeholder 10"/>
          <p:cNvSpPr>
            <a:spLocks noGrp="1"/>
          </p:cNvSpPr>
          <p:nvPr>
            <p:ph type="pic" sz="quarter" idx="15"/>
          </p:nvPr>
        </p:nvSpPr>
        <p:spPr>
          <a:xfrm>
            <a:off x="5695885" y="685800"/>
            <a:ext cx="2057936" cy="3913632"/>
          </a:xfrm>
          <a:solidFill>
            <a:schemeClr val="bg1">
              <a:lumMod val="95000"/>
            </a:schemeClr>
          </a:solidFill>
          <a:ln w="127000">
            <a:noFill/>
            <a:miter lim="800000"/>
          </a:ln>
          <a:effectLst>
            <a:outerShdw blurRad="88900" sx="101000" sy="101000" algn="ctr" rotWithShape="0">
              <a:schemeClr val="accent1">
                <a:lumMod val="50000"/>
                <a:alpha val="15000"/>
              </a:schemeClr>
            </a:outerShdw>
          </a:effectLst>
        </p:spPr>
        <p:txBody>
          <a:bodyPr vert="horz" lIns="91440" tIns="457200" rIns="91440" bIns="45720" rtlCol="0">
            <a:normAutofit/>
          </a:bodyPr>
          <a:lstStyle>
            <a:lvl1pPr marL="0" indent="-128622" algn="ctr">
              <a:buNone/>
              <a:defRPr/>
            </a:lvl1pPr>
          </a:lstStyle>
          <a:p>
            <a:pPr marL="25724" lvl="0" indent="0" algn="ctr"/>
            <a:r>
              <a:rPr lang="en-US"/>
              <a:t>Click icon to add picture</a:t>
            </a:r>
            <a:endParaRPr/>
          </a:p>
        </p:txBody>
      </p:sp>
      <p:sp>
        <p:nvSpPr>
          <p:cNvPr id="3" name="Subtitle 2"/>
          <p:cNvSpPr>
            <a:spLocks noGrp="1"/>
          </p:cNvSpPr>
          <p:nvPr>
            <p:ph type="subTitle" idx="1"/>
          </p:nvPr>
        </p:nvSpPr>
        <p:spPr>
          <a:xfrm>
            <a:off x="1142109" y="5791200"/>
            <a:ext cx="6859786" cy="457200"/>
          </a:xfrm>
        </p:spPr>
        <p:txBody>
          <a:bodyPr wrap="square">
            <a:normAutofit/>
          </a:bodyPr>
          <a:lstStyle>
            <a:lvl1pPr marL="0" indent="0" algn="ctr">
              <a:spcBef>
                <a:spcPts val="0"/>
              </a:spcBef>
              <a:buNone/>
              <a:defRPr sz="1350">
                <a:solidFill>
                  <a:schemeClr val="tx1">
                    <a:lumMod val="90000"/>
                    <a:lumOff val="10000"/>
                  </a:schemeClr>
                </a:solidFill>
              </a:defRPr>
            </a:lvl1pPr>
            <a:lvl2pPr marL="257243" indent="0" algn="ctr">
              <a:buNone/>
              <a:defRPr>
                <a:solidFill>
                  <a:schemeClr val="tx1">
                    <a:tint val="75000"/>
                  </a:schemeClr>
                </a:solidFill>
              </a:defRPr>
            </a:lvl2pPr>
            <a:lvl3pPr marL="514487" indent="0" algn="ctr">
              <a:buNone/>
              <a:defRPr>
                <a:solidFill>
                  <a:schemeClr val="tx1">
                    <a:tint val="75000"/>
                  </a:schemeClr>
                </a:solidFill>
              </a:defRPr>
            </a:lvl3pPr>
            <a:lvl4pPr marL="771731" indent="0" algn="ctr">
              <a:buNone/>
              <a:defRPr>
                <a:solidFill>
                  <a:schemeClr val="tx1">
                    <a:tint val="75000"/>
                  </a:schemeClr>
                </a:solidFill>
              </a:defRPr>
            </a:lvl4pPr>
            <a:lvl5pPr marL="1028975" indent="0" algn="ctr">
              <a:buNone/>
              <a:defRPr>
                <a:solidFill>
                  <a:schemeClr val="tx1">
                    <a:tint val="75000"/>
                  </a:schemeClr>
                </a:solidFill>
              </a:defRPr>
            </a:lvl5pPr>
            <a:lvl6pPr marL="1286218" indent="0" algn="ctr">
              <a:buNone/>
              <a:defRPr>
                <a:solidFill>
                  <a:schemeClr val="tx1">
                    <a:tint val="75000"/>
                  </a:schemeClr>
                </a:solidFill>
              </a:defRPr>
            </a:lvl6pPr>
            <a:lvl7pPr marL="1543462" indent="0" algn="ctr">
              <a:buNone/>
              <a:defRPr>
                <a:solidFill>
                  <a:schemeClr val="tx1">
                    <a:tint val="75000"/>
                  </a:schemeClr>
                </a:solidFill>
              </a:defRPr>
            </a:lvl7pPr>
            <a:lvl8pPr marL="1800705" indent="0" algn="ctr">
              <a:buNone/>
              <a:defRPr>
                <a:solidFill>
                  <a:schemeClr val="tx1">
                    <a:tint val="75000"/>
                  </a:schemeClr>
                </a:solidFill>
              </a:defRPr>
            </a:lvl8pPr>
            <a:lvl9pPr marL="2057949" indent="0" algn="ctr">
              <a:buNone/>
              <a:defRPr>
                <a:solidFill>
                  <a:schemeClr val="tx1">
                    <a:tint val="75000"/>
                  </a:schemeClr>
                </a:solidFill>
              </a:defRPr>
            </a:lvl9pPr>
          </a:lstStyle>
          <a:p>
            <a:r>
              <a:rPr lang="en-US"/>
              <a:t>Click to edit Master subtitle style</a:t>
            </a:r>
            <a:endParaRPr/>
          </a:p>
        </p:txBody>
      </p:sp>
      <p:sp>
        <p:nvSpPr>
          <p:cNvPr id="2" name="Title 1"/>
          <p:cNvSpPr>
            <a:spLocks noGrp="1"/>
          </p:cNvSpPr>
          <p:nvPr>
            <p:ph type="ctrTitle"/>
          </p:nvPr>
        </p:nvSpPr>
        <p:spPr>
          <a:xfrm>
            <a:off x="1142107" y="4843464"/>
            <a:ext cx="6859788" cy="947736"/>
          </a:xfrm>
        </p:spPr>
        <p:txBody>
          <a:bodyPr>
            <a:normAutofit/>
          </a:bodyPr>
          <a:lstStyle>
            <a:lvl1pPr algn="ctr">
              <a:lnSpc>
                <a:spcPct val="80000"/>
              </a:lnSpc>
              <a:defRPr sz="3713">
                <a:solidFill>
                  <a:schemeClr val="tx1">
                    <a:lumMod val="75000"/>
                    <a:lumOff val="25000"/>
                  </a:schemeClr>
                </a:solidFill>
              </a:defRPr>
            </a:lvl1pPr>
          </a:lstStyle>
          <a:p>
            <a:r>
              <a:rPr lang="en-US"/>
              <a:t>Click to edit Master title style</a:t>
            </a:r>
            <a:endParaRPr/>
          </a:p>
        </p:txBody>
      </p:sp>
    </p:spTree>
    <p:extLst>
      <p:ext uri="{BB962C8B-B14F-4D97-AF65-F5344CB8AC3E}">
        <p14:creationId xmlns:p14="http://schemas.microsoft.com/office/powerpoint/2010/main" val="3642607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109" y="990601"/>
            <a:ext cx="6859786" cy="518160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A753D76A-AFCE-4D96-B917-CBEF96F7D1EB}" type="datetimeFigureOut">
              <a:rPr lang="en-US"/>
              <a:pPr/>
              <a:t>11/19/20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25A965E-3C11-4F28-82DC-E30D63FAC43C}" type="slidenum">
              <a:rPr/>
              <a:pPr/>
              <a:t>‹#›</a:t>
            </a:fld>
            <a:endParaRPr/>
          </a:p>
        </p:txBody>
      </p:sp>
      <p:pic>
        <p:nvPicPr>
          <p:cNvPr id="7" name="Picture 6">
            <a:extLst>
              <a:ext uri="{FF2B5EF4-FFF2-40B4-BE49-F238E27FC236}">
                <a16:creationId xmlns:a16="http://schemas.microsoft.com/office/drawing/2014/main" id="{FBA278A0-59A1-4995-991A-A85BE1BDB972}"/>
              </a:ext>
            </a:extLst>
          </p:cNvPr>
          <p:cNvPicPr>
            <a:picLocks noChangeAspect="1"/>
          </p:cNvPicPr>
          <p:nvPr userDrawn="1"/>
        </p:nvPicPr>
        <p:blipFill>
          <a:blip r:embed="rId2"/>
          <a:stretch>
            <a:fillRect/>
          </a:stretch>
        </p:blipFill>
        <p:spPr>
          <a:xfrm>
            <a:off x="6774148" y="332528"/>
            <a:ext cx="2019704" cy="577422"/>
          </a:xfrm>
          <a:prstGeom prst="rect">
            <a:avLst/>
          </a:prstGeom>
        </p:spPr>
      </p:pic>
      <p:sp>
        <p:nvSpPr>
          <p:cNvPr id="9" name="Title 8">
            <a:extLst>
              <a:ext uri="{FF2B5EF4-FFF2-40B4-BE49-F238E27FC236}">
                <a16:creationId xmlns:a16="http://schemas.microsoft.com/office/drawing/2014/main" id="{09C670D3-9436-4430-8E67-66B726AA64F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71888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and Content with Picture">
    <p:spTree>
      <p:nvGrpSpPr>
        <p:cNvPr id="1" name=""/>
        <p:cNvGrpSpPr/>
        <p:nvPr/>
      </p:nvGrpSpPr>
      <p:grpSpPr>
        <a:xfrm>
          <a:off x="0" y="0"/>
          <a:ext cx="0" cy="0"/>
          <a:chOff x="0" y="0"/>
          <a:chExt cx="0" cy="0"/>
        </a:xfrm>
      </p:grpSpPr>
      <p:sp>
        <p:nvSpPr>
          <p:cNvPr id="7" name="Rounded Rectangle 6"/>
          <p:cNvSpPr/>
          <p:nvPr/>
        </p:nvSpPr>
        <p:spPr bwMode="gray">
          <a:xfrm>
            <a:off x="1620041" y="0"/>
            <a:ext cx="7010666" cy="6858000"/>
          </a:xfrm>
          <a:prstGeom prst="roundRect">
            <a:avLst>
              <a:gd name="adj" fmla="val 0"/>
            </a:avLst>
          </a:prstGeom>
          <a:solidFill>
            <a:schemeClr val="bg1"/>
          </a:solidFill>
          <a:ln w="1524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013"/>
          </a:p>
        </p:txBody>
      </p:sp>
      <p:cxnSp>
        <p:nvCxnSpPr>
          <p:cNvPr id="8" name="Straight Connector 7"/>
          <p:cNvCxnSpPr/>
          <p:nvPr/>
        </p:nvCxnSpPr>
        <p:spPr>
          <a:xfrm>
            <a:off x="1732810"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cxnSp>
        <p:nvCxnSpPr>
          <p:cNvPr id="9" name="Straight Connector 8"/>
          <p:cNvCxnSpPr/>
          <p:nvPr/>
        </p:nvCxnSpPr>
        <p:spPr>
          <a:xfrm>
            <a:off x="8516377"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sp>
        <p:nvSpPr>
          <p:cNvPr id="2" name="Title 1"/>
          <p:cNvSpPr>
            <a:spLocks noGrp="1"/>
          </p:cNvSpPr>
          <p:nvPr>
            <p:ph type="title"/>
          </p:nvPr>
        </p:nvSpPr>
        <p:spPr>
          <a:xfrm>
            <a:off x="2247294" y="319088"/>
            <a:ext cx="5754600" cy="638175"/>
          </a:xfrm>
        </p:spPr>
        <p:txBody>
          <a:bodyPr/>
          <a:lstStyle/>
          <a:p>
            <a:r>
              <a:rPr lang="en-US" dirty="0"/>
              <a:t>Click to edit Master title style</a:t>
            </a:r>
            <a:endParaRPr dirty="0"/>
          </a:p>
        </p:txBody>
      </p:sp>
      <p:sp>
        <p:nvSpPr>
          <p:cNvPr id="3" name="Content Placeholder 2"/>
          <p:cNvSpPr>
            <a:spLocks noGrp="1"/>
          </p:cNvSpPr>
          <p:nvPr>
            <p:ph idx="1"/>
          </p:nvPr>
        </p:nvSpPr>
        <p:spPr>
          <a:xfrm>
            <a:off x="2247294" y="1643063"/>
            <a:ext cx="5754600" cy="4529137"/>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A753D76A-AFCE-4D96-B917-CBEF96F7D1EB}" type="datetimeFigureOut">
              <a:rPr lang="en-US"/>
              <a:pPr/>
              <a:t>11/19/20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25A965E-3C11-4F28-82DC-E30D63FAC43C}" type="slidenum">
              <a:rPr/>
              <a:pPr/>
              <a:t>‹#›</a:t>
            </a:fld>
            <a:endParaRPr/>
          </a:p>
        </p:txBody>
      </p:sp>
      <p:sp>
        <p:nvSpPr>
          <p:cNvPr id="12" name="Rectangle 11"/>
          <p:cNvSpPr/>
          <p:nvPr/>
        </p:nvSpPr>
        <p:spPr bwMode="gray">
          <a:xfrm rot="21379692">
            <a:off x="241762" y="211183"/>
            <a:ext cx="1157138" cy="2051702"/>
          </a:xfrm>
          <a:prstGeom prst="rect">
            <a:avLst/>
          </a:prstGeom>
          <a:solidFill>
            <a:schemeClr val="bg1"/>
          </a:solidFill>
          <a:ln w="190500">
            <a:noFill/>
            <a:miter lim="800000"/>
          </a:ln>
          <a:effectLst>
            <a:outerShdw blurRad="635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013"/>
          </a:p>
        </p:txBody>
      </p:sp>
      <p:sp>
        <p:nvSpPr>
          <p:cNvPr id="14" name="Picture Placeholder 13"/>
          <p:cNvSpPr>
            <a:spLocks noGrp="1"/>
          </p:cNvSpPr>
          <p:nvPr>
            <p:ph type="pic" sz="quarter" idx="13"/>
          </p:nvPr>
        </p:nvSpPr>
        <p:spPr bwMode="gray">
          <a:xfrm rot="180000">
            <a:off x="268134" y="280969"/>
            <a:ext cx="1084900" cy="1965874"/>
          </a:xfrm>
          <a:solidFill>
            <a:schemeClr val="bg1">
              <a:lumMod val="95000"/>
            </a:schemeClr>
          </a:solidFill>
          <a:ln w="76200">
            <a:solidFill>
              <a:schemeClr val="bg1"/>
            </a:solidFill>
            <a:miter lim="800000"/>
          </a:ln>
          <a:effectLst>
            <a:outerShdw blurRad="63500" algn="ctr" rotWithShape="0">
              <a:prstClr val="black">
                <a:alpha val="20000"/>
              </a:prstClr>
            </a:outerShdw>
          </a:effectLst>
        </p:spPr>
        <p:txBody>
          <a:bodyPr tIns="182880">
            <a:normAutofit/>
          </a:bodyPr>
          <a:lstStyle>
            <a:lvl1pPr marL="25724" indent="0" algn="ctr">
              <a:buNone/>
              <a:defRPr sz="900"/>
            </a:lvl1pPr>
          </a:lstStyle>
          <a:p>
            <a:r>
              <a:rPr lang="en-US"/>
              <a:t>Click icon to add picture</a:t>
            </a:r>
            <a:endParaRPr/>
          </a:p>
        </p:txBody>
      </p:sp>
    </p:spTree>
    <p:extLst>
      <p:ext uri="{BB962C8B-B14F-4D97-AF65-F5344CB8AC3E}">
        <p14:creationId xmlns:p14="http://schemas.microsoft.com/office/powerpoint/2010/main" val="226595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2107" y="1643064"/>
            <a:ext cx="6859788" cy="2928936"/>
          </a:xfrm>
        </p:spPr>
        <p:txBody>
          <a:bodyPr anchor="b">
            <a:normAutofit/>
          </a:bodyPr>
          <a:lstStyle>
            <a:lvl1pPr algn="ctr">
              <a:lnSpc>
                <a:spcPct val="80000"/>
              </a:lnSpc>
              <a:defRPr sz="3713" b="0" cap="none" baseline="0">
                <a:solidFill>
                  <a:schemeClr val="tx1">
                    <a:lumMod val="75000"/>
                    <a:lumOff val="25000"/>
                  </a:schemeClr>
                </a:solidFill>
              </a:defRPr>
            </a:lvl1pPr>
          </a:lstStyle>
          <a:p>
            <a:r>
              <a:rPr lang="en-US"/>
              <a:t>Click to edit Master title style</a:t>
            </a:r>
            <a:endParaRPr/>
          </a:p>
        </p:txBody>
      </p:sp>
      <p:sp>
        <p:nvSpPr>
          <p:cNvPr id="3" name="Text Placeholder 2"/>
          <p:cNvSpPr>
            <a:spLocks noGrp="1"/>
          </p:cNvSpPr>
          <p:nvPr>
            <p:ph type="body" idx="1"/>
          </p:nvPr>
        </p:nvSpPr>
        <p:spPr>
          <a:xfrm>
            <a:off x="1142109" y="4572005"/>
            <a:ext cx="6859786" cy="1066799"/>
          </a:xfrm>
        </p:spPr>
        <p:txBody>
          <a:bodyPr anchor="t">
            <a:normAutofit/>
          </a:bodyPr>
          <a:lstStyle>
            <a:lvl1pPr marL="0" indent="0" algn="ctr">
              <a:spcBef>
                <a:spcPts val="0"/>
              </a:spcBef>
              <a:buNone/>
              <a:defRPr sz="1350">
                <a:solidFill>
                  <a:schemeClr val="tx1">
                    <a:lumMod val="90000"/>
                    <a:lumOff val="10000"/>
                  </a:schemeClr>
                </a:solidFill>
              </a:defRPr>
            </a:lvl1pPr>
            <a:lvl2pPr marL="257243" indent="0">
              <a:buNone/>
              <a:defRPr sz="1013">
                <a:solidFill>
                  <a:schemeClr val="tx1">
                    <a:tint val="75000"/>
                  </a:schemeClr>
                </a:solidFill>
              </a:defRPr>
            </a:lvl2pPr>
            <a:lvl3pPr marL="514487" indent="0">
              <a:buNone/>
              <a:defRPr sz="900">
                <a:solidFill>
                  <a:schemeClr val="tx1">
                    <a:tint val="75000"/>
                  </a:schemeClr>
                </a:solidFill>
              </a:defRPr>
            </a:lvl3pPr>
            <a:lvl4pPr marL="771731" indent="0">
              <a:buNone/>
              <a:defRPr sz="788">
                <a:solidFill>
                  <a:schemeClr val="tx1">
                    <a:tint val="75000"/>
                  </a:schemeClr>
                </a:solidFill>
              </a:defRPr>
            </a:lvl4pPr>
            <a:lvl5pPr marL="1028975" indent="0">
              <a:buNone/>
              <a:defRPr sz="788">
                <a:solidFill>
                  <a:schemeClr val="tx1">
                    <a:tint val="75000"/>
                  </a:schemeClr>
                </a:solidFill>
              </a:defRPr>
            </a:lvl5pPr>
            <a:lvl6pPr marL="1286218" indent="0">
              <a:buNone/>
              <a:defRPr sz="788">
                <a:solidFill>
                  <a:schemeClr val="tx1">
                    <a:tint val="75000"/>
                  </a:schemeClr>
                </a:solidFill>
              </a:defRPr>
            </a:lvl6pPr>
            <a:lvl7pPr marL="1543462" indent="0">
              <a:buNone/>
              <a:defRPr sz="788">
                <a:solidFill>
                  <a:schemeClr val="tx1">
                    <a:tint val="75000"/>
                  </a:schemeClr>
                </a:solidFill>
              </a:defRPr>
            </a:lvl7pPr>
            <a:lvl8pPr marL="1800705" indent="0">
              <a:buNone/>
              <a:defRPr sz="788">
                <a:solidFill>
                  <a:schemeClr val="tx1">
                    <a:tint val="75000"/>
                  </a:schemeClr>
                </a:solidFill>
              </a:defRPr>
            </a:lvl8pPr>
            <a:lvl9pPr marL="2057949" indent="0">
              <a:buNone/>
              <a:defRPr sz="788">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53D76A-AFCE-4D96-B917-CBEF96F7D1EB}" type="datetimeFigureOut">
              <a:rPr lang="en-US"/>
              <a:pPr/>
              <a:t>11/19/20</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293233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42109" y="1643063"/>
            <a:ext cx="3361295" cy="4529137"/>
          </a:xfrm>
        </p:spPr>
        <p:txBody>
          <a:bodyPr>
            <a:normAutofit/>
          </a:bodyPr>
          <a:lstStyle>
            <a:lvl1pPr>
              <a:defRPr sz="1125"/>
            </a:lvl1pPr>
            <a:lvl2pPr>
              <a:defRPr sz="1013"/>
            </a:lvl2pPr>
            <a:lvl3pPr>
              <a:defRPr sz="900"/>
            </a:lvl3pPr>
            <a:lvl4pPr>
              <a:defRPr sz="788"/>
            </a:lvl4pPr>
            <a:lvl5pPr>
              <a:defRPr sz="788"/>
            </a:lvl5pPr>
            <a:lvl6pPr>
              <a:defRPr sz="788"/>
            </a:lvl6pPr>
            <a:lvl7pPr>
              <a:defRPr sz="788"/>
            </a:lvl7pPr>
            <a:lvl8pPr>
              <a:defRPr sz="788"/>
            </a:lvl8pPr>
            <a:lvl9pPr>
              <a:defRPr sz="7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640601" y="1643063"/>
            <a:ext cx="3361295" cy="4529137"/>
          </a:xfrm>
        </p:spPr>
        <p:txBody>
          <a:bodyPr>
            <a:normAutofit/>
          </a:bodyPr>
          <a:lstStyle>
            <a:lvl1pPr>
              <a:defRPr sz="1125"/>
            </a:lvl1pPr>
            <a:lvl2pPr>
              <a:defRPr sz="1013"/>
            </a:lvl2pPr>
            <a:lvl3pPr>
              <a:defRPr sz="900"/>
            </a:lvl3pPr>
            <a:lvl4pPr>
              <a:defRPr sz="788"/>
            </a:lvl4pPr>
            <a:lvl5pPr>
              <a:defRPr sz="788"/>
            </a:lvl5pPr>
            <a:lvl6pPr>
              <a:defRPr sz="788"/>
            </a:lvl6pPr>
            <a:lvl7pPr>
              <a:defRPr sz="788"/>
            </a:lvl7pPr>
            <a:lvl8pPr>
              <a:defRPr sz="788"/>
            </a:lvl8pPr>
            <a:lvl9pPr>
              <a:defRPr sz="7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A753D76A-AFCE-4D96-B917-CBEF96F7D1EB}" type="datetimeFigureOut">
              <a:rPr lang="en-US"/>
              <a:pPr/>
              <a:t>11/19/20</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4206267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42110" y="1624372"/>
            <a:ext cx="3361295" cy="737828"/>
          </a:xfrm>
        </p:spPr>
        <p:txBody>
          <a:bodyPr anchor="ctr"/>
          <a:lstStyle>
            <a:lvl1pPr marL="0" indent="0">
              <a:spcBef>
                <a:spcPts val="0"/>
              </a:spcBef>
              <a:buNone/>
              <a:defRPr sz="1350" b="0">
                <a:solidFill>
                  <a:schemeClr val="tx1">
                    <a:lumMod val="75000"/>
                    <a:lumOff val="25000"/>
                  </a:schemeClr>
                </a:solidFill>
              </a:defRPr>
            </a:lvl1pPr>
            <a:lvl2pPr marL="257243" indent="0">
              <a:buNone/>
              <a:defRPr sz="1125" b="1"/>
            </a:lvl2pPr>
            <a:lvl3pPr marL="514487" indent="0">
              <a:buNone/>
              <a:defRPr sz="1013" b="1"/>
            </a:lvl3pPr>
            <a:lvl4pPr marL="771731" indent="0">
              <a:buNone/>
              <a:defRPr sz="900" b="1"/>
            </a:lvl4pPr>
            <a:lvl5pPr marL="1028975" indent="0">
              <a:buNone/>
              <a:defRPr sz="900" b="1"/>
            </a:lvl5pPr>
            <a:lvl6pPr marL="1286218" indent="0">
              <a:buNone/>
              <a:defRPr sz="900" b="1"/>
            </a:lvl6pPr>
            <a:lvl7pPr marL="1543462" indent="0">
              <a:buNone/>
              <a:defRPr sz="900" b="1"/>
            </a:lvl7pPr>
            <a:lvl8pPr marL="1800705" indent="0">
              <a:buNone/>
              <a:defRPr sz="900" b="1"/>
            </a:lvl8pPr>
            <a:lvl9pPr marL="2057949" indent="0">
              <a:buNone/>
              <a:defRPr sz="900" b="1"/>
            </a:lvl9pPr>
          </a:lstStyle>
          <a:p>
            <a:pPr lvl="0"/>
            <a:r>
              <a:rPr lang="en-US"/>
              <a:t>Click to edit Master text styles</a:t>
            </a:r>
          </a:p>
        </p:txBody>
      </p:sp>
      <p:sp>
        <p:nvSpPr>
          <p:cNvPr id="4" name="Content Placeholder 3"/>
          <p:cNvSpPr>
            <a:spLocks noGrp="1"/>
          </p:cNvSpPr>
          <p:nvPr>
            <p:ph sz="half" idx="2"/>
          </p:nvPr>
        </p:nvSpPr>
        <p:spPr>
          <a:xfrm>
            <a:off x="1142110" y="2438405"/>
            <a:ext cx="3361295" cy="3733799"/>
          </a:xfrm>
        </p:spPr>
        <p:txBody>
          <a:bodyPr>
            <a:normAutofit/>
          </a:bodyPr>
          <a:lstStyle>
            <a:lvl1pPr>
              <a:defRPr sz="1125"/>
            </a:lvl1pPr>
            <a:lvl2pPr>
              <a:defRPr sz="1013"/>
            </a:lvl2pPr>
            <a:lvl3pPr>
              <a:defRPr sz="900"/>
            </a:lvl3pPr>
            <a:lvl4pPr>
              <a:defRPr sz="788"/>
            </a:lvl4pPr>
            <a:lvl5pPr>
              <a:defRPr sz="788"/>
            </a:lvl5pPr>
            <a:lvl6pPr>
              <a:defRPr sz="788"/>
            </a:lvl6pPr>
            <a:lvl7pPr>
              <a:defRPr sz="788"/>
            </a:lvl7pPr>
            <a:lvl8pPr>
              <a:defRPr sz="788"/>
            </a:lvl8pPr>
            <a:lvl9pPr>
              <a:defRPr sz="7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640601" y="1624372"/>
            <a:ext cx="3361295" cy="737828"/>
          </a:xfrm>
        </p:spPr>
        <p:txBody>
          <a:bodyPr anchor="ctr"/>
          <a:lstStyle>
            <a:lvl1pPr marL="0" indent="0">
              <a:spcBef>
                <a:spcPts val="0"/>
              </a:spcBef>
              <a:buNone/>
              <a:defRPr sz="1350" b="0">
                <a:solidFill>
                  <a:schemeClr val="tx1">
                    <a:lumMod val="75000"/>
                    <a:lumOff val="25000"/>
                  </a:schemeClr>
                </a:solidFill>
              </a:defRPr>
            </a:lvl1pPr>
            <a:lvl2pPr marL="257243" indent="0">
              <a:buNone/>
              <a:defRPr sz="1125" b="1"/>
            </a:lvl2pPr>
            <a:lvl3pPr marL="514487" indent="0">
              <a:buNone/>
              <a:defRPr sz="1013" b="1"/>
            </a:lvl3pPr>
            <a:lvl4pPr marL="771731" indent="0">
              <a:buNone/>
              <a:defRPr sz="900" b="1"/>
            </a:lvl4pPr>
            <a:lvl5pPr marL="1028975" indent="0">
              <a:buNone/>
              <a:defRPr sz="900" b="1"/>
            </a:lvl5pPr>
            <a:lvl6pPr marL="1286218" indent="0">
              <a:buNone/>
              <a:defRPr sz="900" b="1"/>
            </a:lvl6pPr>
            <a:lvl7pPr marL="1543462" indent="0">
              <a:buNone/>
              <a:defRPr sz="900" b="1"/>
            </a:lvl7pPr>
            <a:lvl8pPr marL="1800705" indent="0">
              <a:buNone/>
              <a:defRPr sz="900" b="1"/>
            </a:lvl8pPr>
            <a:lvl9pPr marL="2057949" indent="0">
              <a:buNone/>
              <a:defRPr sz="900" b="1"/>
            </a:lvl9pPr>
          </a:lstStyle>
          <a:p>
            <a:pPr lvl="0"/>
            <a:r>
              <a:rPr lang="en-US"/>
              <a:t>Click to edit Master text styles</a:t>
            </a:r>
          </a:p>
        </p:txBody>
      </p:sp>
      <p:sp>
        <p:nvSpPr>
          <p:cNvPr id="6" name="Content Placeholder 5"/>
          <p:cNvSpPr>
            <a:spLocks noGrp="1"/>
          </p:cNvSpPr>
          <p:nvPr>
            <p:ph sz="quarter" idx="4"/>
          </p:nvPr>
        </p:nvSpPr>
        <p:spPr>
          <a:xfrm>
            <a:off x="4640601" y="2438405"/>
            <a:ext cx="3361295" cy="3733799"/>
          </a:xfrm>
        </p:spPr>
        <p:txBody>
          <a:bodyPr>
            <a:normAutofit/>
          </a:bodyPr>
          <a:lstStyle>
            <a:lvl1pPr>
              <a:defRPr sz="1125"/>
            </a:lvl1pPr>
            <a:lvl2pPr>
              <a:defRPr sz="1013"/>
            </a:lvl2pPr>
            <a:lvl3pPr>
              <a:defRPr sz="900"/>
            </a:lvl3pPr>
            <a:lvl4pPr>
              <a:defRPr sz="788"/>
            </a:lvl4pPr>
            <a:lvl5pPr>
              <a:defRPr sz="788"/>
            </a:lvl5pPr>
            <a:lvl6pPr>
              <a:defRPr sz="788"/>
            </a:lvl6pPr>
            <a:lvl7pPr>
              <a:defRPr sz="788"/>
            </a:lvl7pPr>
            <a:lvl8pPr>
              <a:defRPr sz="788"/>
            </a:lvl8pPr>
            <a:lvl9pPr>
              <a:defRPr sz="7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753D76A-AFCE-4D96-B917-CBEF96F7D1EB}" type="datetimeFigureOut">
              <a:rPr lang="en-US"/>
              <a:pPr/>
              <a:t>11/19/20</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3424432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A753D76A-AFCE-4D96-B917-CBEF96F7D1EB}" type="datetimeFigureOut">
              <a:rPr lang="en-US"/>
              <a:pPr/>
              <a:t>11/19/20</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F25A965E-3C11-4F28-82DC-E30D63FAC43C}" type="slidenum">
              <a:rPr/>
              <a:pPr/>
              <a:t>‹#›</a:t>
            </a:fld>
            <a:endParaRPr/>
          </a:p>
        </p:txBody>
      </p:sp>
    </p:spTree>
    <p:extLst>
      <p:ext uri="{BB962C8B-B14F-4D97-AF65-F5344CB8AC3E}">
        <p14:creationId xmlns:p14="http://schemas.microsoft.com/office/powerpoint/2010/main" val="844294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bwMode="gray">
          <a:xfrm>
            <a:off x="513293" y="0"/>
            <a:ext cx="8117415" cy="6858000"/>
          </a:xfrm>
          <a:prstGeom prst="rect">
            <a:avLst/>
          </a:prstGeom>
          <a:solidFill>
            <a:schemeClr val="bg1"/>
          </a:solidFill>
          <a:ln w="152400">
            <a:noFill/>
            <a:miter lim="800000"/>
          </a:ln>
          <a:effectLst>
            <a:outerShdw blurRad="88900" sx="101000" sy="101000" algn="ctr" rotWithShape="0">
              <a:schemeClr val="accent1">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013"/>
          </a:p>
        </p:txBody>
      </p:sp>
      <p:cxnSp>
        <p:nvCxnSpPr>
          <p:cNvPr id="8" name="Straight Connector 7"/>
          <p:cNvCxnSpPr/>
          <p:nvPr/>
        </p:nvCxnSpPr>
        <p:spPr>
          <a:xfrm>
            <a:off x="627622"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cxnSp>
        <p:nvCxnSpPr>
          <p:cNvPr id="9" name="Straight Connector 8"/>
          <p:cNvCxnSpPr/>
          <p:nvPr/>
        </p:nvCxnSpPr>
        <p:spPr>
          <a:xfrm>
            <a:off x="8516377" y="0"/>
            <a:ext cx="0" cy="6858000"/>
          </a:xfrm>
          <a:prstGeom prst="line">
            <a:avLst/>
          </a:prstGeom>
          <a:noFill/>
          <a:ln w="19050">
            <a:solidFill>
              <a:schemeClr val="accent3">
                <a:lumMod val="50000"/>
                <a:alpha val="1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cxnSp>
      <p:sp>
        <p:nvSpPr>
          <p:cNvPr id="2" name="Title Placeholder 1"/>
          <p:cNvSpPr>
            <a:spLocks noGrp="1"/>
          </p:cNvSpPr>
          <p:nvPr>
            <p:ph type="title"/>
          </p:nvPr>
        </p:nvSpPr>
        <p:spPr>
          <a:xfrm>
            <a:off x="1142109" y="319088"/>
            <a:ext cx="6859786" cy="11430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142109" y="1643063"/>
            <a:ext cx="6859786" cy="45291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344113" y="6400801"/>
            <a:ext cx="875972" cy="276226"/>
          </a:xfrm>
          <a:prstGeom prst="rect">
            <a:avLst/>
          </a:prstGeom>
        </p:spPr>
        <p:txBody>
          <a:bodyPr vert="horz" lIns="91440" tIns="45720" rIns="91440" bIns="45720" rtlCol="0" anchor="ctr"/>
          <a:lstStyle>
            <a:lvl1pPr algn="r">
              <a:defRPr sz="450">
                <a:solidFill>
                  <a:schemeClr val="tx1"/>
                </a:solidFill>
              </a:defRPr>
            </a:lvl1pPr>
          </a:lstStyle>
          <a:p>
            <a:fld id="{A753D76A-AFCE-4D96-B917-CBEF96F7D1EB}" type="datetimeFigureOut">
              <a:rPr lang="en-US"/>
              <a:pPr/>
              <a:t>11/19/20</a:t>
            </a:fld>
            <a:endParaRPr/>
          </a:p>
        </p:txBody>
      </p:sp>
      <p:sp>
        <p:nvSpPr>
          <p:cNvPr id="5" name="Footer Placeholder 4"/>
          <p:cNvSpPr>
            <a:spLocks noGrp="1"/>
          </p:cNvSpPr>
          <p:nvPr>
            <p:ph type="ftr" sz="quarter" idx="3"/>
          </p:nvPr>
        </p:nvSpPr>
        <p:spPr>
          <a:xfrm>
            <a:off x="1131211" y="6400801"/>
            <a:ext cx="5098573" cy="276226"/>
          </a:xfrm>
          <a:prstGeom prst="rect">
            <a:avLst/>
          </a:prstGeom>
        </p:spPr>
        <p:txBody>
          <a:bodyPr vert="horz" lIns="91440" tIns="45720" rIns="91440" bIns="45720" rtlCol="0" anchor="ctr"/>
          <a:lstStyle>
            <a:lvl1pPr algn="l">
              <a:defRPr sz="450">
                <a:solidFill>
                  <a:schemeClr val="tx1"/>
                </a:solidFill>
              </a:defRPr>
            </a:lvl1pPr>
          </a:lstStyle>
          <a:p>
            <a:endParaRPr/>
          </a:p>
        </p:txBody>
      </p:sp>
      <p:sp>
        <p:nvSpPr>
          <p:cNvPr id="6" name="Slide Number Placeholder 5"/>
          <p:cNvSpPr>
            <a:spLocks noGrp="1"/>
          </p:cNvSpPr>
          <p:nvPr>
            <p:ph type="sldNum" sz="quarter" idx="4"/>
          </p:nvPr>
        </p:nvSpPr>
        <p:spPr>
          <a:xfrm>
            <a:off x="7315914" y="6400801"/>
            <a:ext cx="685980" cy="276226"/>
          </a:xfrm>
          <a:prstGeom prst="rect">
            <a:avLst/>
          </a:prstGeom>
        </p:spPr>
        <p:txBody>
          <a:bodyPr vert="horz" lIns="91440" tIns="45720" rIns="91440" bIns="45720" rtlCol="0" anchor="ctr"/>
          <a:lstStyle>
            <a:lvl1pPr algn="r">
              <a:defRPr sz="450">
                <a:solidFill>
                  <a:schemeClr val="tx1"/>
                </a:solidFill>
              </a:defRPr>
            </a:lvl1pPr>
          </a:lstStyle>
          <a:p>
            <a:fld id="{F25A965E-3C11-4F28-82DC-E30D63FAC43C}" type="slidenum">
              <a:rPr/>
              <a:pPr/>
              <a:t>‹#›</a:t>
            </a:fld>
            <a:endParaRPr/>
          </a:p>
        </p:txBody>
      </p:sp>
    </p:spTree>
    <p:extLst>
      <p:ext uri="{BB962C8B-B14F-4D97-AF65-F5344CB8AC3E}">
        <p14:creationId xmlns:p14="http://schemas.microsoft.com/office/powerpoint/2010/main" val="2647839866"/>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2" r:id="rId3"/>
    <p:sldLayoutId id="2147483650" r:id="rId4"/>
    <p:sldLayoutId id="214748366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514487" rtl="0" eaLnBrk="1" latinLnBrk="0" hangingPunct="1">
        <a:lnSpc>
          <a:spcPct val="85000"/>
        </a:lnSpc>
        <a:spcBef>
          <a:spcPct val="0"/>
        </a:spcBef>
        <a:buNone/>
        <a:defRPr sz="2026" kern="1200">
          <a:solidFill>
            <a:schemeClr val="tx1">
              <a:lumMod val="75000"/>
              <a:lumOff val="25000"/>
            </a:schemeClr>
          </a:solidFill>
          <a:latin typeface="+mj-lt"/>
          <a:ea typeface="+mj-ea"/>
          <a:cs typeface="+mj-cs"/>
        </a:defRPr>
      </a:lvl1pPr>
    </p:titleStyle>
    <p:bodyStyle>
      <a:lvl1pPr marL="154346" indent="-128622" algn="l" defTabSz="514487" rtl="0" eaLnBrk="1" latinLnBrk="0" hangingPunct="1">
        <a:lnSpc>
          <a:spcPct val="90000"/>
        </a:lnSpc>
        <a:spcBef>
          <a:spcPts val="1013"/>
        </a:spcBef>
        <a:buClr>
          <a:schemeClr val="tx1"/>
        </a:buClr>
        <a:buFont typeface="Arial" pitchFamily="34" charset="0"/>
        <a:buChar char="•"/>
        <a:defRPr sz="1125" kern="1200">
          <a:solidFill>
            <a:schemeClr val="tx1"/>
          </a:solidFill>
          <a:latin typeface="+mn-lt"/>
          <a:ea typeface="+mn-ea"/>
          <a:cs typeface="+mn-cs"/>
        </a:defRPr>
      </a:lvl1pPr>
      <a:lvl2pPr marL="334417" indent="-128622" algn="l" defTabSz="514487" rtl="0" eaLnBrk="1" latinLnBrk="0" hangingPunct="1">
        <a:lnSpc>
          <a:spcPct val="90000"/>
        </a:lnSpc>
        <a:spcBef>
          <a:spcPts val="563"/>
        </a:spcBef>
        <a:buClr>
          <a:schemeClr val="tx1"/>
        </a:buClr>
        <a:buFont typeface="Arial" pitchFamily="34" charset="0"/>
        <a:buChar char="•"/>
        <a:defRPr sz="1013" kern="1200">
          <a:solidFill>
            <a:schemeClr val="tx1"/>
          </a:solidFill>
          <a:latin typeface="+mn-lt"/>
          <a:ea typeface="+mn-ea"/>
          <a:cs typeface="+mn-cs"/>
        </a:defRPr>
      </a:lvl2pPr>
      <a:lvl3pPr marL="514487" indent="-128622" algn="l" defTabSz="514487" rtl="0" eaLnBrk="1" latinLnBrk="0" hangingPunct="1">
        <a:lnSpc>
          <a:spcPct val="90000"/>
        </a:lnSpc>
        <a:spcBef>
          <a:spcPts val="450"/>
        </a:spcBef>
        <a:buClr>
          <a:schemeClr val="tx1"/>
        </a:buClr>
        <a:buFont typeface="Arial" pitchFamily="34" charset="0"/>
        <a:buChar char="•"/>
        <a:defRPr sz="900" kern="1200">
          <a:solidFill>
            <a:schemeClr val="tx1"/>
          </a:solidFill>
          <a:latin typeface="+mn-lt"/>
          <a:ea typeface="+mn-ea"/>
          <a:cs typeface="+mn-cs"/>
        </a:defRPr>
      </a:lvl3pPr>
      <a:lvl4pPr marL="694558" indent="-128622" algn="l" defTabSz="514487" rtl="0" eaLnBrk="1" latinLnBrk="0" hangingPunct="1">
        <a:lnSpc>
          <a:spcPct val="90000"/>
        </a:lnSpc>
        <a:spcBef>
          <a:spcPts val="450"/>
        </a:spcBef>
        <a:buClr>
          <a:schemeClr val="tx1"/>
        </a:buClr>
        <a:buFont typeface="Arial" pitchFamily="34" charset="0"/>
        <a:buChar char="•"/>
        <a:defRPr sz="788" kern="1200">
          <a:solidFill>
            <a:schemeClr val="tx1"/>
          </a:solidFill>
          <a:latin typeface="+mn-lt"/>
          <a:ea typeface="+mn-ea"/>
          <a:cs typeface="+mn-cs"/>
        </a:defRPr>
      </a:lvl4pPr>
      <a:lvl5pPr marL="874628" indent="-128622" algn="l" defTabSz="514487" rtl="0" eaLnBrk="1" latinLnBrk="0" hangingPunct="1">
        <a:lnSpc>
          <a:spcPct val="90000"/>
        </a:lnSpc>
        <a:spcBef>
          <a:spcPts val="450"/>
        </a:spcBef>
        <a:buClr>
          <a:schemeClr val="tx1"/>
        </a:buClr>
        <a:buFont typeface="Arial" pitchFamily="34" charset="0"/>
        <a:buChar char="•"/>
        <a:defRPr sz="788" kern="1200">
          <a:solidFill>
            <a:schemeClr val="tx1"/>
          </a:solidFill>
          <a:latin typeface="+mn-lt"/>
          <a:ea typeface="+mn-ea"/>
          <a:cs typeface="+mn-cs"/>
        </a:defRPr>
      </a:lvl5pPr>
      <a:lvl6pPr marL="1054699" indent="-128622" algn="l" defTabSz="514487" rtl="0" eaLnBrk="1" latinLnBrk="0" hangingPunct="1">
        <a:lnSpc>
          <a:spcPct val="90000"/>
        </a:lnSpc>
        <a:spcBef>
          <a:spcPts val="450"/>
        </a:spcBef>
        <a:buFont typeface="Arial" pitchFamily="34" charset="0"/>
        <a:buChar char="•"/>
        <a:defRPr sz="788" kern="1200">
          <a:solidFill>
            <a:schemeClr val="tx1"/>
          </a:solidFill>
          <a:latin typeface="+mn-lt"/>
          <a:ea typeface="+mn-ea"/>
          <a:cs typeface="+mn-cs"/>
        </a:defRPr>
      </a:lvl6pPr>
      <a:lvl7pPr marL="1234769" indent="-128622" algn="l" defTabSz="514487" rtl="0" eaLnBrk="1" latinLnBrk="0" hangingPunct="1">
        <a:lnSpc>
          <a:spcPct val="90000"/>
        </a:lnSpc>
        <a:spcBef>
          <a:spcPts val="450"/>
        </a:spcBef>
        <a:buFont typeface="Arial" pitchFamily="34" charset="0"/>
        <a:buChar char="•"/>
        <a:defRPr sz="788" kern="1200">
          <a:solidFill>
            <a:schemeClr val="tx1"/>
          </a:solidFill>
          <a:latin typeface="+mn-lt"/>
          <a:ea typeface="+mn-ea"/>
          <a:cs typeface="+mn-cs"/>
        </a:defRPr>
      </a:lvl7pPr>
      <a:lvl8pPr marL="1414840" indent="-128622" algn="l" defTabSz="514487" rtl="0" eaLnBrk="1" latinLnBrk="0" hangingPunct="1">
        <a:lnSpc>
          <a:spcPct val="90000"/>
        </a:lnSpc>
        <a:spcBef>
          <a:spcPts val="450"/>
        </a:spcBef>
        <a:buFont typeface="Arial" pitchFamily="34" charset="0"/>
        <a:buChar char="•"/>
        <a:defRPr sz="788" kern="1200">
          <a:solidFill>
            <a:schemeClr val="tx1"/>
          </a:solidFill>
          <a:latin typeface="+mn-lt"/>
          <a:ea typeface="+mn-ea"/>
          <a:cs typeface="+mn-cs"/>
        </a:defRPr>
      </a:lvl8pPr>
      <a:lvl9pPr marL="1594910" indent="-128622" algn="l" defTabSz="514487" rtl="0" eaLnBrk="1" latinLnBrk="0" hangingPunct="1">
        <a:lnSpc>
          <a:spcPct val="90000"/>
        </a:lnSpc>
        <a:spcBef>
          <a:spcPts val="450"/>
        </a:spcBef>
        <a:buFont typeface="Arial" pitchFamily="34" charset="0"/>
        <a:buChar char="•"/>
        <a:defRPr sz="788" kern="1200">
          <a:solidFill>
            <a:schemeClr val="tx1"/>
          </a:solidFill>
          <a:latin typeface="+mn-lt"/>
          <a:ea typeface="+mn-ea"/>
          <a:cs typeface="+mn-cs"/>
        </a:defRPr>
      </a:lvl9pPr>
    </p:bodyStyle>
    <p:otherStyle>
      <a:defPPr>
        <a:defRPr/>
      </a:defPPr>
      <a:lvl1pPr marL="0" algn="l" defTabSz="514487" rtl="0" eaLnBrk="1" latinLnBrk="0" hangingPunct="1">
        <a:defRPr sz="1013" kern="1200">
          <a:solidFill>
            <a:schemeClr val="tx1"/>
          </a:solidFill>
          <a:latin typeface="+mn-lt"/>
          <a:ea typeface="+mn-ea"/>
          <a:cs typeface="+mn-cs"/>
        </a:defRPr>
      </a:lvl1pPr>
      <a:lvl2pPr marL="257243" algn="l" defTabSz="514487" rtl="0" eaLnBrk="1" latinLnBrk="0" hangingPunct="1">
        <a:defRPr sz="1013" kern="1200">
          <a:solidFill>
            <a:schemeClr val="tx1"/>
          </a:solidFill>
          <a:latin typeface="+mn-lt"/>
          <a:ea typeface="+mn-ea"/>
          <a:cs typeface="+mn-cs"/>
        </a:defRPr>
      </a:lvl2pPr>
      <a:lvl3pPr marL="514487" algn="l" defTabSz="514487" rtl="0" eaLnBrk="1" latinLnBrk="0" hangingPunct="1">
        <a:defRPr sz="1013" kern="1200">
          <a:solidFill>
            <a:schemeClr val="tx1"/>
          </a:solidFill>
          <a:latin typeface="+mn-lt"/>
          <a:ea typeface="+mn-ea"/>
          <a:cs typeface="+mn-cs"/>
        </a:defRPr>
      </a:lvl3pPr>
      <a:lvl4pPr marL="771731" algn="l" defTabSz="514487" rtl="0" eaLnBrk="1" latinLnBrk="0" hangingPunct="1">
        <a:defRPr sz="1013" kern="1200">
          <a:solidFill>
            <a:schemeClr val="tx1"/>
          </a:solidFill>
          <a:latin typeface="+mn-lt"/>
          <a:ea typeface="+mn-ea"/>
          <a:cs typeface="+mn-cs"/>
        </a:defRPr>
      </a:lvl4pPr>
      <a:lvl5pPr marL="1028975" algn="l" defTabSz="514487" rtl="0" eaLnBrk="1" latinLnBrk="0" hangingPunct="1">
        <a:defRPr sz="1013" kern="1200">
          <a:solidFill>
            <a:schemeClr val="tx1"/>
          </a:solidFill>
          <a:latin typeface="+mn-lt"/>
          <a:ea typeface="+mn-ea"/>
          <a:cs typeface="+mn-cs"/>
        </a:defRPr>
      </a:lvl5pPr>
      <a:lvl6pPr marL="1286218" algn="l" defTabSz="514487" rtl="0" eaLnBrk="1" latinLnBrk="0" hangingPunct="1">
        <a:defRPr sz="1013" kern="1200">
          <a:solidFill>
            <a:schemeClr val="tx1"/>
          </a:solidFill>
          <a:latin typeface="+mn-lt"/>
          <a:ea typeface="+mn-ea"/>
          <a:cs typeface="+mn-cs"/>
        </a:defRPr>
      </a:lvl6pPr>
      <a:lvl7pPr marL="1543462" algn="l" defTabSz="514487" rtl="0" eaLnBrk="1" latinLnBrk="0" hangingPunct="1">
        <a:defRPr sz="1013" kern="1200">
          <a:solidFill>
            <a:schemeClr val="tx1"/>
          </a:solidFill>
          <a:latin typeface="+mn-lt"/>
          <a:ea typeface="+mn-ea"/>
          <a:cs typeface="+mn-cs"/>
        </a:defRPr>
      </a:lvl7pPr>
      <a:lvl8pPr marL="1800705" algn="l" defTabSz="514487" rtl="0" eaLnBrk="1" latinLnBrk="0" hangingPunct="1">
        <a:defRPr sz="1013" kern="1200">
          <a:solidFill>
            <a:schemeClr val="tx1"/>
          </a:solidFill>
          <a:latin typeface="+mn-lt"/>
          <a:ea typeface="+mn-ea"/>
          <a:cs typeface="+mn-cs"/>
        </a:defRPr>
      </a:lvl8pPr>
      <a:lvl9pPr marL="2057949" algn="l" defTabSz="514487"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0D7850-DD75-2A40-B3B7-9FFF675912A5}"/>
              </a:ext>
            </a:extLst>
          </p:cNvPr>
          <p:cNvSpPr/>
          <p:nvPr/>
        </p:nvSpPr>
        <p:spPr>
          <a:xfrm>
            <a:off x="2301657" y="228600"/>
            <a:ext cx="4997885" cy="64008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2"/>
              </a:solidFill>
            </a:endParaRPr>
          </a:p>
        </p:txBody>
      </p:sp>
      <p:grpSp>
        <p:nvGrpSpPr>
          <p:cNvPr id="9" name="Group 8">
            <a:extLst>
              <a:ext uri="{FF2B5EF4-FFF2-40B4-BE49-F238E27FC236}">
                <a16:creationId xmlns:a16="http://schemas.microsoft.com/office/drawing/2014/main" id="{507BF91A-FDA6-8644-A577-52C0E852B988}"/>
              </a:ext>
            </a:extLst>
          </p:cNvPr>
          <p:cNvGrpSpPr/>
          <p:nvPr/>
        </p:nvGrpSpPr>
        <p:grpSpPr>
          <a:xfrm>
            <a:off x="3276600" y="1703933"/>
            <a:ext cx="3048000" cy="850105"/>
            <a:chOff x="2803741" y="1703933"/>
            <a:chExt cx="3048000" cy="850105"/>
          </a:xfrm>
        </p:grpSpPr>
        <p:sp>
          <p:nvSpPr>
            <p:cNvPr id="3" name="TextBox 2">
              <a:extLst>
                <a:ext uri="{FF2B5EF4-FFF2-40B4-BE49-F238E27FC236}">
                  <a16:creationId xmlns:a16="http://schemas.microsoft.com/office/drawing/2014/main" id="{6FC187BD-C553-FD43-91F1-B255C8BD1087}"/>
                </a:ext>
              </a:extLst>
            </p:cNvPr>
            <p:cNvSpPr txBox="1"/>
            <p:nvPr/>
          </p:nvSpPr>
          <p:spPr>
            <a:xfrm>
              <a:off x="2803741" y="1907707"/>
              <a:ext cx="3048000" cy="646331"/>
            </a:xfrm>
            <a:prstGeom prst="rect">
              <a:avLst/>
            </a:prstGeom>
            <a:noFill/>
          </p:spPr>
          <p:txBody>
            <a:bodyPr wrap="square" rtlCol="0">
              <a:spAutoFit/>
            </a:bodyPr>
            <a:lstStyle/>
            <a:p>
              <a:pPr algn="ctr"/>
              <a:r>
                <a:rPr lang="en-US" dirty="0"/>
                <a:t>Spicy Beef &amp; </a:t>
              </a:r>
            </a:p>
            <a:p>
              <a:pPr algn="ctr"/>
              <a:r>
                <a:rPr lang="en-US" dirty="0"/>
                <a:t>Vegetable Soup</a:t>
              </a:r>
            </a:p>
          </p:txBody>
        </p:sp>
        <p:sp>
          <p:nvSpPr>
            <p:cNvPr id="6" name="TextBox 5">
              <a:extLst>
                <a:ext uri="{FF2B5EF4-FFF2-40B4-BE49-F238E27FC236}">
                  <a16:creationId xmlns:a16="http://schemas.microsoft.com/office/drawing/2014/main" id="{427D7A89-AD60-0542-B70C-851779E4A47D}"/>
                </a:ext>
              </a:extLst>
            </p:cNvPr>
            <p:cNvSpPr txBox="1"/>
            <p:nvPr/>
          </p:nvSpPr>
          <p:spPr>
            <a:xfrm rot="19535149">
              <a:off x="3276025" y="1703933"/>
              <a:ext cx="1066800" cy="276999"/>
            </a:xfrm>
            <a:prstGeom prst="rect">
              <a:avLst/>
            </a:prstGeom>
            <a:noFill/>
          </p:spPr>
          <p:txBody>
            <a:bodyPr wrap="square" rtlCol="0">
              <a:spAutoFit/>
            </a:bodyPr>
            <a:lstStyle/>
            <a:p>
              <a:r>
                <a:rPr lang="en-US" sz="1200" i="1" dirty="0"/>
                <a:t>Mild</a:t>
              </a:r>
            </a:p>
          </p:txBody>
        </p:sp>
      </p:grpSp>
      <p:pic>
        <p:nvPicPr>
          <p:cNvPr id="7" name="Picture 6">
            <a:extLst>
              <a:ext uri="{FF2B5EF4-FFF2-40B4-BE49-F238E27FC236}">
                <a16:creationId xmlns:a16="http://schemas.microsoft.com/office/drawing/2014/main" id="{7421B77B-FFA5-7F48-B968-152CDE3D59D0}"/>
              </a:ext>
            </a:extLst>
          </p:cNvPr>
          <p:cNvPicPr>
            <a:picLocks noChangeAspect="1"/>
          </p:cNvPicPr>
          <p:nvPr/>
        </p:nvPicPr>
        <p:blipFill>
          <a:blip r:embed="rId3"/>
          <a:stretch>
            <a:fillRect/>
          </a:stretch>
        </p:blipFill>
        <p:spPr>
          <a:xfrm>
            <a:off x="2561019" y="533889"/>
            <a:ext cx="1431157" cy="558449"/>
          </a:xfrm>
          <a:prstGeom prst="rect">
            <a:avLst/>
          </a:prstGeom>
        </p:spPr>
      </p:pic>
      <p:sp>
        <p:nvSpPr>
          <p:cNvPr id="8" name="TextBox 7">
            <a:extLst>
              <a:ext uri="{FF2B5EF4-FFF2-40B4-BE49-F238E27FC236}">
                <a16:creationId xmlns:a16="http://schemas.microsoft.com/office/drawing/2014/main" id="{69C7785C-8E76-B84D-AA99-E905059F90F0}"/>
              </a:ext>
            </a:extLst>
          </p:cNvPr>
          <p:cNvSpPr txBox="1"/>
          <p:nvPr/>
        </p:nvSpPr>
        <p:spPr>
          <a:xfrm>
            <a:off x="3565740" y="1500159"/>
            <a:ext cx="2758860" cy="276999"/>
          </a:xfrm>
          <a:prstGeom prst="rect">
            <a:avLst/>
          </a:prstGeom>
          <a:noFill/>
        </p:spPr>
        <p:txBody>
          <a:bodyPr wrap="square" rtlCol="0">
            <a:spAutoFit/>
          </a:bodyPr>
          <a:lstStyle/>
          <a:p>
            <a:r>
              <a:rPr lang="en-US" sz="1200" b="1" dirty="0"/>
              <a:t>Traditional Korean-Inspired Soup</a:t>
            </a:r>
          </a:p>
        </p:txBody>
      </p:sp>
      <p:sp>
        <p:nvSpPr>
          <p:cNvPr id="10" name="TextBox 9">
            <a:extLst>
              <a:ext uri="{FF2B5EF4-FFF2-40B4-BE49-F238E27FC236}">
                <a16:creationId xmlns:a16="http://schemas.microsoft.com/office/drawing/2014/main" id="{7ECAF0BC-5101-2E42-98C3-D66DFB2FA986}"/>
              </a:ext>
            </a:extLst>
          </p:cNvPr>
          <p:cNvSpPr txBox="1"/>
          <p:nvPr/>
        </p:nvSpPr>
        <p:spPr>
          <a:xfrm>
            <a:off x="800100" y="2552766"/>
            <a:ext cx="1295400" cy="369332"/>
          </a:xfrm>
          <a:prstGeom prst="rect">
            <a:avLst/>
          </a:prstGeom>
          <a:noFill/>
        </p:spPr>
        <p:txBody>
          <a:bodyPr wrap="square" rtlCol="0">
            <a:spAutoFit/>
          </a:bodyPr>
          <a:lstStyle/>
          <a:p>
            <a:r>
              <a:rPr lang="en-US" dirty="0"/>
              <a:t>FRONT</a:t>
            </a:r>
          </a:p>
        </p:txBody>
      </p:sp>
      <p:sp>
        <p:nvSpPr>
          <p:cNvPr id="11" name="TextBox 10">
            <a:extLst>
              <a:ext uri="{FF2B5EF4-FFF2-40B4-BE49-F238E27FC236}">
                <a16:creationId xmlns:a16="http://schemas.microsoft.com/office/drawing/2014/main" id="{E1AB33C8-D6C1-8F46-946B-5DB68058BE3D}"/>
              </a:ext>
            </a:extLst>
          </p:cNvPr>
          <p:cNvSpPr txBox="1"/>
          <p:nvPr/>
        </p:nvSpPr>
        <p:spPr>
          <a:xfrm>
            <a:off x="2239965" y="6223555"/>
            <a:ext cx="1752211" cy="307777"/>
          </a:xfrm>
          <a:prstGeom prst="rect">
            <a:avLst/>
          </a:prstGeom>
          <a:noFill/>
        </p:spPr>
        <p:txBody>
          <a:bodyPr wrap="square" rtlCol="0">
            <a:spAutoFit/>
          </a:bodyPr>
          <a:lstStyle/>
          <a:p>
            <a:r>
              <a:rPr lang="en-US" sz="1400" dirty="0"/>
              <a:t>Keep Refrigerated.  </a:t>
            </a:r>
          </a:p>
        </p:txBody>
      </p:sp>
      <p:sp>
        <p:nvSpPr>
          <p:cNvPr id="12" name="TextBox 11">
            <a:extLst>
              <a:ext uri="{FF2B5EF4-FFF2-40B4-BE49-F238E27FC236}">
                <a16:creationId xmlns:a16="http://schemas.microsoft.com/office/drawing/2014/main" id="{7154A6C1-B60F-3D48-B9D3-1DC2898686B7}"/>
              </a:ext>
            </a:extLst>
          </p:cNvPr>
          <p:cNvSpPr txBox="1"/>
          <p:nvPr/>
        </p:nvSpPr>
        <p:spPr>
          <a:xfrm>
            <a:off x="3992176" y="6242337"/>
            <a:ext cx="2203046" cy="276999"/>
          </a:xfrm>
          <a:prstGeom prst="rect">
            <a:avLst/>
          </a:prstGeom>
          <a:noFill/>
        </p:spPr>
        <p:txBody>
          <a:bodyPr wrap="square" rtlCol="0">
            <a:spAutoFit/>
          </a:bodyPr>
          <a:lstStyle/>
          <a:p>
            <a:r>
              <a:rPr lang="en-US" sz="1200" dirty="0"/>
              <a:t>Net Wt. 31.2oz (1.95 LBs)</a:t>
            </a:r>
          </a:p>
        </p:txBody>
      </p:sp>
      <p:sp>
        <p:nvSpPr>
          <p:cNvPr id="14" name="Oval 13">
            <a:extLst>
              <a:ext uri="{FF2B5EF4-FFF2-40B4-BE49-F238E27FC236}">
                <a16:creationId xmlns:a16="http://schemas.microsoft.com/office/drawing/2014/main" id="{C6621158-28AD-4048-9630-59C841257C64}"/>
              </a:ext>
            </a:extLst>
          </p:cNvPr>
          <p:cNvSpPr/>
          <p:nvPr/>
        </p:nvSpPr>
        <p:spPr>
          <a:xfrm>
            <a:off x="6195222" y="5757336"/>
            <a:ext cx="762000" cy="762000"/>
          </a:xfrm>
          <a:prstGeom prst="ellipse">
            <a:avLst/>
          </a:prstGeom>
          <a:ln>
            <a:solidFill>
              <a:schemeClr val="tx2"/>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1100" dirty="0"/>
              <a:t>USDA mark</a:t>
            </a:r>
          </a:p>
        </p:txBody>
      </p:sp>
      <p:sp>
        <p:nvSpPr>
          <p:cNvPr id="15" name="TextBox 14">
            <a:extLst>
              <a:ext uri="{FF2B5EF4-FFF2-40B4-BE49-F238E27FC236}">
                <a16:creationId xmlns:a16="http://schemas.microsoft.com/office/drawing/2014/main" id="{A3288F0B-C396-F042-BC3F-D18935BA74ED}"/>
              </a:ext>
            </a:extLst>
          </p:cNvPr>
          <p:cNvSpPr txBox="1"/>
          <p:nvPr/>
        </p:nvSpPr>
        <p:spPr>
          <a:xfrm>
            <a:off x="2713675" y="4979102"/>
            <a:ext cx="1295400" cy="215444"/>
          </a:xfrm>
          <a:prstGeom prst="rect">
            <a:avLst/>
          </a:prstGeom>
          <a:noFill/>
        </p:spPr>
        <p:txBody>
          <a:bodyPr wrap="square" rtlCol="0">
            <a:spAutoFit/>
          </a:bodyPr>
          <a:lstStyle/>
          <a:p>
            <a:r>
              <a:rPr lang="en-US" sz="800" dirty="0"/>
              <a:t>Serving suggestion</a:t>
            </a:r>
          </a:p>
        </p:txBody>
      </p:sp>
      <p:sp>
        <p:nvSpPr>
          <p:cNvPr id="4" name="TextBox 3">
            <a:extLst>
              <a:ext uri="{FF2B5EF4-FFF2-40B4-BE49-F238E27FC236}">
                <a16:creationId xmlns:a16="http://schemas.microsoft.com/office/drawing/2014/main" id="{B04427E9-3F43-FB4B-94CA-BAEFA440A33E}"/>
              </a:ext>
            </a:extLst>
          </p:cNvPr>
          <p:cNvSpPr txBox="1"/>
          <p:nvPr/>
        </p:nvSpPr>
        <p:spPr>
          <a:xfrm>
            <a:off x="5867400" y="3600369"/>
            <a:ext cx="1333500" cy="276999"/>
          </a:xfrm>
          <a:prstGeom prst="rect">
            <a:avLst/>
          </a:prstGeom>
          <a:noFill/>
        </p:spPr>
        <p:txBody>
          <a:bodyPr wrap="square" rtlCol="0">
            <a:spAutoFit/>
          </a:bodyPr>
          <a:lstStyle/>
          <a:p>
            <a:r>
              <a:rPr lang="en-US" sz="1200" dirty="0"/>
              <a:t>Fully-Cooked</a:t>
            </a:r>
          </a:p>
        </p:txBody>
      </p:sp>
      <p:sp>
        <p:nvSpPr>
          <p:cNvPr id="16" name="TextBox 15">
            <a:extLst>
              <a:ext uri="{FF2B5EF4-FFF2-40B4-BE49-F238E27FC236}">
                <a16:creationId xmlns:a16="http://schemas.microsoft.com/office/drawing/2014/main" id="{B1B029E3-50F2-1B4F-92F4-57A5B4BCA2FF}"/>
              </a:ext>
            </a:extLst>
          </p:cNvPr>
          <p:cNvSpPr txBox="1"/>
          <p:nvPr/>
        </p:nvSpPr>
        <p:spPr>
          <a:xfrm>
            <a:off x="5867400" y="4249340"/>
            <a:ext cx="1333500" cy="461665"/>
          </a:xfrm>
          <a:prstGeom prst="rect">
            <a:avLst/>
          </a:prstGeom>
          <a:noFill/>
        </p:spPr>
        <p:txBody>
          <a:bodyPr wrap="square" rtlCol="0">
            <a:spAutoFit/>
          </a:bodyPr>
          <a:lstStyle/>
          <a:p>
            <a:r>
              <a:rPr lang="en-US" sz="1200" dirty="0"/>
              <a:t>Ready in 6 Minutes </a:t>
            </a:r>
          </a:p>
        </p:txBody>
      </p:sp>
    </p:spTree>
    <p:extLst>
      <p:ext uri="{BB962C8B-B14F-4D97-AF65-F5344CB8AC3E}">
        <p14:creationId xmlns:p14="http://schemas.microsoft.com/office/powerpoint/2010/main" val="465501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0D7850-DD75-2A40-B3B7-9FFF675912A5}"/>
              </a:ext>
            </a:extLst>
          </p:cNvPr>
          <p:cNvSpPr/>
          <p:nvPr/>
        </p:nvSpPr>
        <p:spPr>
          <a:xfrm>
            <a:off x="2117912" y="228600"/>
            <a:ext cx="4997885" cy="64008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p>
        </p:txBody>
      </p:sp>
      <p:pic>
        <p:nvPicPr>
          <p:cNvPr id="7" name="Picture 6">
            <a:extLst>
              <a:ext uri="{FF2B5EF4-FFF2-40B4-BE49-F238E27FC236}">
                <a16:creationId xmlns:a16="http://schemas.microsoft.com/office/drawing/2014/main" id="{7421B77B-FFA5-7F48-B968-152CDE3D59D0}"/>
              </a:ext>
            </a:extLst>
          </p:cNvPr>
          <p:cNvPicPr>
            <a:picLocks noChangeAspect="1"/>
          </p:cNvPicPr>
          <p:nvPr/>
        </p:nvPicPr>
        <p:blipFill>
          <a:blip r:embed="rId3"/>
          <a:stretch>
            <a:fillRect/>
          </a:stretch>
        </p:blipFill>
        <p:spPr>
          <a:xfrm>
            <a:off x="2561019" y="533889"/>
            <a:ext cx="1431157" cy="558449"/>
          </a:xfrm>
          <a:prstGeom prst="rect">
            <a:avLst/>
          </a:prstGeom>
        </p:spPr>
      </p:pic>
      <p:sp>
        <p:nvSpPr>
          <p:cNvPr id="10" name="TextBox 9">
            <a:extLst>
              <a:ext uri="{FF2B5EF4-FFF2-40B4-BE49-F238E27FC236}">
                <a16:creationId xmlns:a16="http://schemas.microsoft.com/office/drawing/2014/main" id="{7ECAF0BC-5101-2E42-98C3-D66DFB2FA986}"/>
              </a:ext>
            </a:extLst>
          </p:cNvPr>
          <p:cNvSpPr txBox="1"/>
          <p:nvPr/>
        </p:nvSpPr>
        <p:spPr>
          <a:xfrm>
            <a:off x="800100" y="2552766"/>
            <a:ext cx="1295400" cy="369332"/>
          </a:xfrm>
          <a:prstGeom prst="rect">
            <a:avLst/>
          </a:prstGeom>
          <a:noFill/>
        </p:spPr>
        <p:txBody>
          <a:bodyPr wrap="square" rtlCol="0">
            <a:spAutoFit/>
          </a:bodyPr>
          <a:lstStyle/>
          <a:p>
            <a:r>
              <a:rPr lang="en-US" dirty="0"/>
              <a:t>BACK</a:t>
            </a:r>
          </a:p>
        </p:txBody>
      </p:sp>
      <p:sp>
        <p:nvSpPr>
          <p:cNvPr id="4" name="TextBox 3">
            <a:extLst>
              <a:ext uri="{FF2B5EF4-FFF2-40B4-BE49-F238E27FC236}">
                <a16:creationId xmlns:a16="http://schemas.microsoft.com/office/drawing/2014/main" id="{EE11649E-379D-1C47-B0D4-EFE84B9DD289}"/>
              </a:ext>
            </a:extLst>
          </p:cNvPr>
          <p:cNvSpPr txBox="1"/>
          <p:nvPr/>
        </p:nvSpPr>
        <p:spPr>
          <a:xfrm>
            <a:off x="2414388" y="2372894"/>
            <a:ext cx="1600200" cy="369332"/>
          </a:xfrm>
          <a:prstGeom prst="rect">
            <a:avLst/>
          </a:prstGeom>
          <a:noFill/>
        </p:spPr>
        <p:txBody>
          <a:bodyPr wrap="square" rtlCol="0">
            <a:spAutoFit/>
          </a:bodyPr>
          <a:lstStyle/>
          <a:p>
            <a:r>
              <a:rPr lang="en-US" dirty="0"/>
              <a:t>Nutrition Fact</a:t>
            </a:r>
          </a:p>
        </p:txBody>
      </p:sp>
      <p:sp>
        <p:nvSpPr>
          <p:cNvPr id="5" name="Rectangle 4">
            <a:extLst>
              <a:ext uri="{FF2B5EF4-FFF2-40B4-BE49-F238E27FC236}">
                <a16:creationId xmlns:a16="http://schemas.microsoft.com/office/drawing/2014/main" id="{B673FC2C-123B-5C4E-9273-D19F80D74E5A}"/>
              </a:ext>
            </a:extLst>
          </p:cNvPr>
          <p:cNvSpPr/>
          <p:nvPr/>
        </p:nvSpPr>
        <p:spPr>
          <a:xfrm>
            <a:off x="2391976" y="2398657"/>
            <a:ext cx="1600200" cy="238535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A3D202D-157C-5644-94AA-2DBA3405DCD1}"/>
              </a:ext>
            </a:extLst>
          </p:cNvPr>
          <p:cNvSpPr txBox="1"/>
          <p:nvPr/>
        </p:nvSpPr>
        <p:spPr>
          <a:xfrm>
            <a:off x="2354906" y="4882392"/>
            <a:ext cx="1912360" cy="1554272"/>
          </a:xfrm>
          <a:prstGeom prst="rect">
            <a:avLst/>
          </a:prstGeom>
          <a:noFill/>
        </p:spPr>
        <p:txBody>
          <a:bodyPr wrap="square" rtlCol="0">
            <a:spAutoFit/>
          </a:bodyPr>
          <a:lstStyle/>
          <a:p>
            <a:r>
              <a:rPr lang="en-US" sz="500" dirty="0"/>
              <a:t>Beef Stock(Water, Beef, Onion, Green Onion), Beef, Green Onion, Bean Sprout, Fern Sprout(Royal Fern, Water, Salt, Vitamin C, Citric Acid), Radish, Oyster Mushroom, Red Pepper Seasoning[Shortening(beef fat and soybean oil, propyl gallate and citric acid added to protect flavor, Dimethylpolysiloxane added as an anti-foaming agent), Red pepper powder, garlic, monosodium glutamate, disodium inosinate, disodium guanylate], beef leg bone extract (beef leg bone, salt, water),soy sauce(water, defatted soybean, wheat, salt high-fructose corn syrup, yeast extract, disodium inosinate, disodium </a:t>
            </a:r>
            <a:r>
              <a:rPr lang="en-US" sz="500" dirty="0" err="1"/>
              <a:t>guanylate,sodium</a:t>
            </a:r>
            <a:r>
              <a:rPr lang="en-US" sz="500" dirty="0"/>
              <a:t> benzoate: less than 1/10 of 1% as a preservative), soup stock (salt, monosodium glutamate, wheat starch, soy sauce (defatted soybean corn gluten), Sugar, Beef Tallow, Glucose, Maltodextrin, onion powder, Garlic Powder, Less than 2% natural &amp; artificial flavor (milk), beef bone extract powder, beef extract powder, Spice, Oleoresin black pepper, oleoresin capsicum, disodium inosinate, disodium guanylate, citric acid, Thiamine hydrochloride), red pepper powder, disodium inosinate, disodium guanylate</a:t>
            </a:r>
          </a:p>
        </p:txBody>
      </p:sp>
      <p:sp>
        <p:nvSpPr>
          <p:cNvPr id="12" name="TextBox 11">
            <a:extLst>
              <a:ext uri="{FF2B5EF4-FFF2-40B4-BE49-F238E27FC236}">
                <a16:creationId xmlns:a16="http://schemas.microsoft.com/office/drawing/2014/main" id="{5C3CEFE0-71D0-0943-8511-D4003F7EBA17}"/>
              </a:ext>
            </a:extLst>
          </p:cNvPr>
          <p:cNvSpPr txBox="1"/>
          <p:nvPr/>
        </p:nvSpPr>
        <p:spPr>
          <a:xfrm>
            <a:off x="4014588" y="2338992"/>
            <a:ext cx="3019752" cy="2062103"/>
          </a:xfrm>
          <a:prstGeom prst="rect">
            <a:avLst/>
          </a:prstGeom>
          <a:noFill/>
        </p:spPr>
        <p:txBody>
          <a:bodyPr wrap="square" rtlCol="0">
            <a:spAutoFit/>
          </a:bodyPr>
          <a:lstStyle/>
          <a:p>
            <a:r>
              <a:rPr lang="en-US" sz="800" b="1" dirty="0"/>
              <a:t>Heating Instructions</a:t>
            </a:r>
          </a:p>
          <a:p>
            <a:r>
              <a:rPr lang="en-US" sz="800" dirty="0"/>
              <a:t>STOVE TOP: </a:t>
            </a:r>
          </a:p>
          <a:p>
            <a:pPr marL="171450" indent="-171450">
              <a:buFont typeface="Arial" panose="020B0604020202020204" pitchFamily="34" charset="0"/>
              <a:buChar char="•"/>
            </a:pPr>
            <a:r>
              <a:rPr lang="en-US" sz="800" dirty="0"/>
              <a:t>Empty contents into a saucepan. </a:t>
            </a:r>
          </a:p>
          <a:p>
            <a:pPr marL="171450" indent="-171450">
              <a:buFont typeface="Arial" panose="020B0604020202020204" pitchFamily="34" charset="0"/>
              <a:buChar char="•"/>
            </a:pPr>
            <a:r>
              <a:rPr lang="en-US" sz="800" dirty="0"/>
              <a:t>Heat over medium heat until soup starts to simmer. </a:t>
            </a:r>
          </a:p>
          <a:p>
            <a:pPr marL="171450" indent="-171450">
              <a:buFont typeface="Arial" panose="020B0604020202020204" pitchFamily="34" charset="0"/>
              <a:buChar char="•"/>
            </a:pPr>
            <a:r>
              <a:rPr lang="en-US" sz="800" dirty="0"/>
              <a:t>Remove from heat and serve.</a:t>
            </a:r>
          </a:p>
          <a:p>
            <a:r>
              <a:rPr lang="en-US" sz="800" dirty="0"/>
              <a:t>BOIL  IN POUCH: </a:t>
            </a:r>
          </a:p>
          <a:p>
            <a:pPr marL="171450" indent="-171450">
              <a:buFont typeface="Arial" panose="020B0604020202020204" pitchFamily="34" charset="0"/>
              <a:buChar char="•"/>
            </a:pPr>
            <a:r>
              <a:rPr lang="en-US" sz="800" dirty="0"/>
              <a:t>Submerge the pouch  into boiling water.  </a:t>
            </a:r>
          </a:p>
          <a:p>
            <a:pPr marL="171450" indent="-171450">
              <a:buFont typeface="Arial" panose="020B0604020202020204" pitchFamily="34" charset="0"/>
              <a:buChar char="•"/>
            </a:pPr>
            <a:r>
              <a:rPr lang="en-US" sz="800" dirty="0"/>
              <a:t>Boil for 7-8 minutes and remove the pouch from the boiling water.  </a:t>
            </a:r>
          </a:p>
          <a:p>
            <a:pPr marL="171450" indent="-171450">
              <a:buFont typeface="Arial" panose="020B0604020202020204" pitchFamily="34" charset="0"/>
              <a:buChar char="•"/>
            </a:pPr>
            <a:r>
              <a:rPr lang="en-US" sz="800" dirty="0"/>
              <a:t>Tear the pouch from the top and pour contents into a bowl and serve. </a:t>
            </a:r>
          </a:p>
          <a:p>
            <a:r>
              <a:rPr lang="en-US" sz="800" dirty="0"/>
              <a:t>MICROWAVE: </a:t>
            </a:r>
          </a:p>
          <a:p>
            <a:pPr marL="171450" indent="-171450">
              <a:buFont typeface="Arial" panose="020B0604020202020204" pitchFamily="34" charset="0"/>
              <a:buChar char="•"/>
            </a:pPr>
            <a:r>
              <a:rPr lang="en-US" sz="800" dirty="0"/>
              <a:t>Empty contents into a microwave-safe bowl.  </a:t>
            </a:r>
          </a:p>
          <a:p>
            <a:pPr marL="171450" indent="-171450">
              <a:buFont typeface="Arial" panose="020B0604020202020204" pitchFamily="34" charset="0"/>
              <a:buChar char="•"/>
            </a:pPr>
            <a:r>
              <a:rPr lang="en-US" sz="800" dirty="0"/>
              <a:t>Cook on high heat for 5 -6 minutes.  </a:t>
            </a:r>
          </a:p>
          <a:p>
            <a:pPr marL="171450" indent="-171450">
              <a:buFont typeface="Arial" panose="020B0604020202020204" pitchFamily="34" charset="0"/>
              <a:buChar char="•"/>
            </a:pPr>
            <a:r>
              <a:rPr lang="en-US" sz="800" dirty="0"/>
              <a:t>Cooking time may vary depending on the type of microwave used.  STIR THOROUGHLY for even soup temperature.</a:t>
            </a:r>
          </a:p>
        </p:txBody>
      </p:sp>
      <p:sp>
        <p:nvSpPr>
          <p:cNvPr id="13" name="TextBox 12">
            <a:extLst>
              <a:ext uri="{FF2B5EF4-FFF2-40B4-BE49-F238E27FC236}">
                <a16:creationId xmlns:a16="http://schemas.microsoft.com/office/drawing/2014/main" id="{2455306A-44D4-B047-B9D9-7434465B0070}"/>
              </a:ext>
            </a:extLst>
          </p:cNvPr>
          <p:cNvSpPr txBox="1"/>
          <p:nvPr/>
        </p:nvSpPr>
        <p:spPr>
          <a:xfrm>
            <a:off x="3048000" y="1153003"/>
            <a:ext cx="3048000" cy="646331"/>
          </a:xfrm>
          <a:prstGeom prst="rect">
            <a:avLst/>
          </a:prstGeom>
          <a:noFill/>
        </p:spPr>
        <p:txBody>
          <a:bodyPr wrap="square" rtlCol="0">
            <a:spAutoFit/>
          </a:bodyPr>
          <a:lstStyle/>
          <a:p>
            <a:pPr algn="ctr"/>
            <a:r>
              <a:rPr lang="en-US" dirty="0"/>
              <a:t>Spicy Beef and </a:t>
            </a:r>
          </a:p>
          <a:p>
            <a:pPr algn="ctr"/>
            <a:r>
              <a:rPr lang="en-US" dirty="0"/>
              <a:t>Vegetable Soup</a:t>
            </a:r>
          </a:p>
        </p:txBody>
      </p:sp>
      <p:sp>
        <p:nvSpPr>
          <p:cNvPr id="14" name="TextBox 13">
            <a:extLst>
              <a:ext uri="{FF2B5EF4-FFF2-40B4-BE49-F238E27FC236}">
                <a16:creationId xmlns:a16="http://schemas.microsoft.com/office/drawing/2014/main" id="{790D0317-206C-CC46-8BFF-41A9CC85B550}"/>
              </a:ext>
            </a:extLst>
          </p:cNvPr>
          <p:cNvSpPr txBox="1"/>
          <p:nvPr/>
        </p:nvSpPr>
        <p:spPr>
          <a:xfrm rot="19535149">
            <a:off x="3032913" y="920144"/>
            <a:ext cx="1066800" cy="276999"/>
          </a:xfrm>
          <a:prstGeom prst="rect">
            <a:avLst/>
          </a:prstGeom>
          <a:noFill/>
        </p:spPr>
        <p:txBody>
          <a:bodyPr wrap="square" rtlCol="0">
            <a:spAutoFit/>
          </a:bodyPr>
          <a:lstStyle/>
          <a:p>
            <a:r>
              <a:rPr lang="en-US" sz="1200" i="1" dirty="0"/>
              <a:t>Mild</a:t>
            </a:r>
          </a:p>
        </p:txBody>
      </p:sp>
      <p:sp>
        <p:nvSpPr>
          <p:cNvPr id="15" name="Rectangle 14">
            <a:extLst>
              <a:ext uri="{FF2B5EF4-FFF2-40B4-BE49-F238E27FC236}">
                <a16:creationId xmlns:a16="http://schemas.microsoft.com/office/drawing/2014/main" id="{E47D477C-7F83-104B-B92C-3A548096AA2F}"/>
              </a:ext>
            </a:extLst>
          </p:cNvPr>
          <p:cNvSpPr/>
          <p:nvPr/>
        </p:nvSpPr>
        <p:spPr>
          <a:xfrm>
            <a:off x="5029200" y="4819875"/>
            <a:ext cx="1450413" cy="54998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BEST BY</a:t>
            </a:r>
          </a:p>
        </p:txBody>
      </p:sp>
      <p:sp>
        <p:nvSpPr>
          <p:cNvPr id="16" name="TextBox 15">
            <a:extLst>
              <a:ext uri="{FF2B5EF4-FFF2-40B4-BE49-F238E27FC236}">
                <a16:creationId xmlns:a16="http://schemas.microsoft.com/office/drawing/2014/main" id="{62277E9C-3ADB-464E-AECA-4873EC71E0DC}"/>
              </a:ext>
            </a:extLst>
          </p:cNvPr>
          <p:cNvSpPr txBox="1"/>
          <p:nvPr/>
        </p:nvSpPr>
        <p:spPr>
          <a:xfrm>
            <a:off x="4373559" y="5922789"/>
            <a:ext cx="1467068" cy="553998"/>
          </a:xfrm>
          <a:prstGeom prst="rect">
            <a:avLst/>
          </a:prstGeom>
          <a:noFill/>
        </p:spPr>
        <p:txBody>
          <a:bodyPr wrap="none" rtlCol="0">
            <a:spAutoFit/>
          </a:bodyPr>
          <a:lstStyle/>
          <a:p>
            <a:r>
              <a:rPr lang="en-US" sz="1000" dirty="0"/>
              <a:t>Distributed By</a:t>
            </a:r>
          </a:p>
          <a:p>
            <a:r>
              <a:rPr lang="en-US" sz="1000" dirty="0"/>
              <a:t>CARA Foods, Inc.</a:t>
            </a:r>
          </a:p>
          <a:p>
            <a:r>
              <a:rPr lang="en-US" sz="1000" dirty="0"/>
              <a:t>Snoqualmie, WA 98065</a:t>
            </a:r>
          </a:p>
        </p:txBody>
      </p:sp>
      <p:sp>
        <p:nvSpPr>
          <p:cNvPr id="17" name="Rectangle 16">
            <a:extLst>
              <a:ext uri="{FF2B5EF4-FFF2-40B4-BE49-F238E27FC236}">
                <a16:creationId xmlns:a16="http://schemas.microsoft.com/office/drawing/2014/main" id="{7B150BC3-4386-7A45-BBCC-B5389AFAE5F3}"/>
              </a:ext>
            </a:extLst>
          </p:cNvPr>
          <p:cNvSpPr/>
          <p:nvPr/>
        </p:nvSpPr>
        <p:spPr>
          <a:xfrm>
            <a:off x="5867400" y="5796660"/>
            <a:ext cx="1158688" cy="68012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Barcode</a:t>
            </a:r>
          </a:p>
        </p:txBody>
      </p:sp>
      <p:sp>
        <p:nvSpPr>
          <p:cNvPr id="18" name="TextBox 17">
            <a:extLst>
              <a:ext uri="{FF2B5EF4-FFF2-40B4-BE49-F238E27FC236}">
                <a16:creationId xmlns:a16="http://schemas.microsoft.com/office/drawing/2014/main" id="{24BA74D9-7E90-C743-A372-FA1A3FD74FF6}"/>
              </a:ext>
            </a:extLst>
          </p:cNvPr>
          <p:cNvSpPr txBox="1"/>
          <p:nvPr/>
        </p:nvSpPr>
        <p:spPr>
          <a:xfrm>
            <a:off x="4373559" y="5659528"/>
            <a:ext cx="918841" cy="246221"/>
          </a:xfrm>
          <a:prstGeom prst="rect">
            <a:avLst/>
          </a:prstGeom>
          <a:noFill/>
        </p:spPr>
        <p:txBody>
          <a:bodyPr wrap="none" rtlCol="0">
            <a:spAutoFit/>
          </a:bodyPr>
          <a:lstStyle/>
          <a:p>
            <a:r>
              <a:rPr lang="en-US" sz="1000" dirty="0"/>
              <a:t>MADE IS USA</a:t>
            </a:r>
          </a:p>
        </p:txBody>
      </p:sp>
      <p:sp>
        <p:nvSpPr>
          <p:cNvPr id="19" name="TextBox 18">
            <a:extLst>
              <a:ext uri="{FF2B5EF4-FFF2-40B4-BE49-F238E27FC236}">
                <a16:creationId xmlns:a16="http://schemas.microsoft.com/office/drawing/2014/main" id="{1823FB9B-FABC-F545-A86E-78B94E16BCC2}"/>
              </a:ext>
            </a:extLst>
          </p:cNvPr>
          <p:cNvSpPr txBox="1"/>
          <p:nvPr/>
        </p:nvSpPr>
        <p:spPr>
          <a:xfrm>
            <a:off x="2198926" y="1764034"/>
            <a:ext cx="4823043" cy="584775"/>
          </a:xfrm>
          <a:prstGeom prst="rect">
            <a:avLst/>
          </a:prstGeom>
          <a:noFill/>
        </p:spPr>
        <p:txBody>
          <a:bodyPr wrap="square" rtlCol="0">
            <a:spAutoFit/>
          </a:bodyPr>
          <a:lstStyle/>
          <a:p>
            <a:r>
              <a:rPr lang="en-US" sz="800" dirty="0"/>
              <a:t>Pronounced as “</a:t>
            </a:r>
            <a:r>
              <a:rPr lang="en-US" sz="800" dirty="0" err="1"/>
              <a:t>Yukgaejang</a:t>
            </a:r>
            <a:r>
              <a:rPr lang="en-US" sz="800" dirty="0"/>
              <a:t>” in Korean, this Spicy Beef &amp; Vegetable soups is one of the most traditional and popular Korean stews in Korea and was once considered a food for the royals.  Today, </a:t>
            </a:r>
            <a:r>
              <a:rPr lang="en-US" sz="800" dirty="0" err="1"/>
              <a:t>Yukgaejang</a:t>
            </a:r>
            <a:r>
              <a:rPr lang="en-US" sz="800" dirty="0"/>
              <a:t> is a staple menu item in most of the Korean restaurants.   The mixture of beef, beef broth, vegetables and traditional Korean spices creates an amazing and delicious soups for all occasions. </a:t>
            </a:r>
          </a:p>
        </p:txBody>
      </p:sp>
      <p:sp>
        <p:nvSpPr>
          <p:cNvPr id="20" name="TextBox 19">
            <a:extLst>
              <a:ext uri="{FF2B5EF4-FFF2-40B4-BE49-F238E27FC236}">
                <a16:creationId xmlns:a16="http://schemas.microsoft.com/office/drawing/2014/main" id="{4E55B6E7-814B-4C45-A0C4-2F1D26C77E00}"/>
              </a:ext>
            </a:extLst>
          </p:cNvPr>
          <p:cNvSpPr txBox="1"/>
          <p:nvPr/>
        </p:nvSpPr>
        <p:spPr>
          <a:xfrm>
            <a:off x="4014588" y="4411288"/>
            <a:ext cx="2949710" cy="215444"/>
          </a:xfrm>
          <a:prstGeom prst="rect">
            <a:avLst/>
          </a:prstGeom>
          <a:noFill/>
        </p:spPr>
        <p:txBody>
          <a:bodyPr wrap="square" rtlCol="0">
            <a:spAutoFit/>
          </a:bodyPr>
          <a:lstStyle/>
          <a:p>
            <a:r>
              <a:rPr lang="en-US" sz="800" dirty="0"/>
              <a:t>We recommend having </a:t>
            </a:r>
            <a:r>
              <a:rPr lang="en-US" sz="800" dirty="0" err="1"/>
              <a:t>Yukgaejang</a:t>
            </a:r>
            <a:r>
              <a:rPr lang="en-US" sz="800" dirty="0"/>
              <a:t> with a side of rice.  </a:t>
            </a:r>
          </a:p>
        </p:txBody>
      </p:sp>
    </p:spTree>
    <p:extLst>
      <p:ext uri="{BB962C8B-B14F-4D97-AF65-F5344CB8AC3E}">
        <p14:creationId xmlns:p14="http://schemas.microsoft.com/office/powerpoint/2010/main" val="2743012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Food Gourmet 16x9">
  <a:themeElements>
    <a:clrScheme name="FoodGourmet">
      <a:dk1>
        <a:srgbClr val="4D0511"/>
      </a:dk1>
      <a:lt1>
        <a:sysClr val="window" lastClr="FFFFFF"/>
      </a:lt1>
      <a:dk2>
        <a:srgbClr val="000000"/>
      </a:dk2>
      <a:lt2>
        <a:srgbClr val="DDDDDD"/>
      </a:lt2>
      <a:accent1>
        <a:srgbClr val="CA2A1E"/>
      </a:accent1>
      <a:accent2>
        <a:srgbClr val="EE6612"/>
      </a:accent2>
      <a:accent3>
        <a:srgbClr val="EBA61D"/>
      </a:accent3>
      <a:accent4>
        <a:srgbClr val="70A22E"/>
      </a:accent4>
      <a:accent5>
        <a:srgbClr val="359986"/>
      </a:accent5>
      <a:accent6>
        <a:srgbClr val="8159A4"/>
      </a:accent6>
      <a:hlink>
        <a:srgbClr val="3777BD"/>
      </a:hlink>
      <a:folHlink>
        <a:srgbClr val="B2B2B2"/>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FoodGourmet">
      <a:dk1>
        <a:srgbClr val="4D0511"/>
      </a:dk1>
      <a:lt1>
        <a:sysClr val="window" lastClr="FFFFFF"/>
      </a:lt1>
      <a:dk2>
        <a:srgbClr val="000000"/>
      </a:dk2>
      <a:lt2>
        <a:srgbClr val="DDDDDD"/>
      </a:lt2>
      <a:accent1>
        <a:srgbClr val="CA2A1E"/>
      </a:accent1>
      <a:accent2>
        <a:srgbClr val="EE6612"/>
      </a:accent2>
      <a:accent3>
        <a:srgbClr val="EBA61D"/>
      </a:accent3>
      <a:accent4>
        <a:srgbClr val="70A22E"/>
      </a:accent4>
      <a:accent5>
        <a:srgbClr val="359986"/>
      </a:accent5>
      <a:accent6>
        <a:srgbClr val="8159A4"/>
      </a:accent6>
      <a:hlink>
        <a:srgbClr val="3777BD"/>
      </a:hlink>
      <a:folHlink>
        <a:srgbClr val="B2B2B2"/>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FoodGourmet">
      <a:dk1>
        <a:srgbClr val="4D0511"/>
      </a:dk1>
      <a:lt1>
        <a:sysClr val="window" lastClr="FFFFFF"/>
      </a:lt1>
      <a:dk2>
        <a:srgbClr val="000000"/>
      </a:dk2>
      <a:lt2>
        <a:srgbClr val="DDDDDD"/>
      </a:lt2>
      <a:accent1>
        <a:srgbClr val="CA2A1E"/>
      </a:accent1>
      <a:accent2>
        <a:srgbClr val="EE6612"/>
      </a:accent2>
      <a:accent3>
        <a:srgbClr val="EBA61D"/>
      </a:accent3>
      <a:accent4>
        <a:srgbClr val="70A22E"/>
      </a:accent4>
      <a:accent5>
        <a:srgbClr val="359986"/>
      </a:accent5>
      <a:accent6>
        <a:srgbClr val="8159A4"/>
      </a:accent6>
      <a:hlink>
        <a:srgbClr val="3777BD"/>
      </a:hlink>
      <a:folHlink>
        <a:srgbClr val="B2B2B2"/>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027EF60-452A-468E-A07F-0A227C2E3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Food - preparation to presentation (widescreen)</Template>
  <TotalTime>0</TotalTime>
  <Words>466</Words>
  <Application>Microsoft Macintosh PowerPoint</Application>
  <PresentationFormat>On-screen Show (4:3)</PresentationFormat>
  <Paragraphs>41</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Cambria</vt:lpstr>
      <vt:lpstr>Food Gourmet 16x9</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cp:lastPrinted>2020-05-27T03:20:28Z</cp:lastPrinted>
  <dcterms:created xsi:type="dcterms:W3CDTF">2015-08-07T23:07:11Z</dcterms:created>
  <dcterms:modified xsi:type="dcterms:W3CDTF">2020-11-20T05:54:36Z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TC029010239991</vt:lpwstr>
  </property>
</Properties>
</file>